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70" r:id="rId4"/>
    <p:sldId id="269" r:id="rId5"/>
    <p:sldId id="271" r:id="rId6"/>
    <p:sldId id="272" r:id="rId7"/>
    <p:sldId id="276" r:id="rId8"/>
    <p:sldId id="273" r:id="rId9"/>
    <p:sldId id="297" r:id="rId10"/>
    <p:sldId id="275" r:id="rId11"/>
    <p:sldId id="274" r:id="rId12"/>
    <p:sldId id="277" r:id="rId13"/>
    <p:sldId id="284" r:id="rId14"/>
    <p:sldId id="279" r:id="rId15"/>
    <p:sldId id="320" r:id="rId16"/>
    <p:sldId id="280" r:id="rId17"/>
    <p:sldId id="278" r:id="rId18"/>
    <p:sldId id="304" r:id="rId19"/>
    <p:sldId id="313" r:id="rId20"/>
    <p:sldId id="302" r:id="rId21"/>
    <p:sldId id="299" r:id="rId22"/>
    <p:sldId id="305" r:id="rId23"/>
    <p:sldId id="306" r:id="rId24"/>
    <p:sldId id="307" r:id="rId25"/>
    <p:sldId id="308" r:id="rId26"/>
    <p:sldId id="321" r:id="rId27"/>
    <p:sldId id="322" r:id="rId28"/>
    <p:sldId id="281" r:id="rId29"/>
    <p:sldId id="282" r:id="rId30"/>
    <p:sldId id="294" r:id="rId31"/>
    <p:sldId id="285" r:id="rId32"/>
    <p:sldId id="298" r:id="rId33"/>
    <p:sldId id="289" r:id="rId34"/>
    <p:sldId id="290" r:id="rId35"/>
    <p:sldId id="288" r:id="rId36"/>
    <p:sldId id="323" r:id="rId37"/>
    <p:sldId id="324" r:id="rId38"/>
    <p:sldId id="295" r:id="rId39"/>
    <p:sldId id="309" r:id="rId40"/>
    <p:sldId id="310" r:id="rId41"/>
    <p:sldId id="311" r:id="rId42"/>
    <p:sldId id="317" r:id="rId43"/>
    <p:sldId id="318" r:id="rId44"/>
    <p:sldId id="319" r:id="rId45"/>
    <p:sldId id="316" r:id="rId46"/>
    <p:sldId id="314" r:id="rId47"/>
    <p:sldId id="312" r:id="rId48"/>
    <p:sldId id="296" r:id="rId49"/>
    <p:sldId id="325" r:id="rId50"/>
    <p:sldId id="326" r:id="rId51"/>
    <p:sldId id="327" r:id="rId52"/>
    <p:sldId id="329" r:id="rId53"/>
    <p:sldId id="330" r:id="rId54"/>
    <p:sldId id="335" r:id="rId55"/>
    <p:sldId id="334" r:id="rId56"/>
    <p:sldId id="331" r:id="rId57"/>
    <p:sldId id="332" r:id="rId58"/>
    <p:sldId id="333" r:id="rId59"/>
    <p:sldId id="336" r:id="rId60"/>
    <p:sldId id="337" r:id="rId61"/>
    <p:sldId id="328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BEF"/>
    <a:srgbClr val="9933FF"/>
    <a:srgbClr val="9966FF"/>
    <a:srgbClr val="FF66FF"/>
    <a:srgbClr val="00B050"/>
    <a:srgbClr val="BED8DC"/>
    <a:srgbClr val="FFFFFF"/>
    <a:srgbClr val="FF0000"/>
    <a:srgbClr val="FFF2CC"/>
    <a:srgbClr val="79A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46" autoAdjust="0"/>
    <p:restoredTop sz="95250" autoAdjust="0"/>
  </p:normalViewPr>
  <p:slideViewPr>
    <p:cSldViewPr snapToGrid="0">
      <p:cViewPr varScale="1">
        <p:scale>
          <a:sx n="83" d="100"/>
          <a:sy n="83" d="100"/>
        </p:scale>
        <p:origin x="8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9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A91572-D239-4A90-A44D-1C7F0616BF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" y="0"/>
            <a:ext cx="12192001" cy="6858001"/>
          </a:xfrm>
          <a:prstGeom prst="rect">
            <a:avLst/>
          </a:prstGeom>
          <a:solidFill>
            <a:srgbClr val="BED8DC"/>
          </a:solidFill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448A8-7127-46A8-8399-8965F4A0C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C41D8-D986-452F-9421-9B948FC20B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C6F22-59C3-4A85-B365-C243EBBB663A}" type="datetimeFigureOut">
              <a:rPr lang="en-GB" smtClean="0"/>
              <a:t>17/10/2021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8F81D-C91F-4302-BC07-D8C895C7F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E12BD-D9BD-4851-B543-54AA679E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5F529-B5B8-44BD-8ECF-F565FE15F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25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2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7.png"/><Relationship Id="rId18" Type="http://schemas.openxmlformats.org/officeDocument/2006/relationships/image" Target="../media/image38.png"/><Relationship Id="rId26" Type="http://schemas.openxmlformats.org/officeDocument/2006/relationships/image" Target="../media/image44.png"/><Relationship Id="rId3" Type="http://schemas.openxmlformats.org/officeDocument/2006/relationships/image" Target="../media/image30.png"/><Relationship Id="rId21" Type="http://schemas.openxmlformats.org/officeDocument/2006/relationships/image" Target="../media/image40.png"/><Relationship Id="rId7" Type="http://schemas.openxmlformats.org/officeDocument/2006/relationships/image" Target="../media/image32.png"/><Relationship Id="rId12" Type="http://schemas.openxmlformats.org/officeDocument/2006/relationships/image" Target="../media/image20.png"/><Relationship Id="rId17" Type="http://schemas.openxmlformats.org/officeDocument/2006/relationships/image" Target="../media/image37.png"/><Relationship Id="rId25" Type="http://schemas.openxmlformats.org/officeDocument/2006/relationships/image" Target="../media/image43.png"/><Relationship Id="rId2" Type="http://schemas.openxmlformats.org/officeDocument/2006/relationships/image" Target="../media/image21.png"/><Relationship Id="rId16" Type="http://schemas.openxmlformats.org/officeDocument/2006/relationships/image" Target="../media/image23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24" Type="http://schemas.openxmlformats.org/officeDocument/2006/relationships/image" Target="../media/image42.png"/><Relationship Id="rId5" Type="http://schemas.openxmlformats.org/officeDocument/2006/relationships/image" Target="../media/image29.png"/><Relationship Id="rId15" Type="http://schemas.openxmlformats.org/officeDocument/2006/relationships/image" Target="../media/image28.png"/><Relationship Id="rId23" Type="http://schemas.openxmlformats.org/officeDocument/2006/relationships/image" Target="../media/image41.png"/><Relationship Id="rId10" Type="http://schemas.openxmlformats.org/officeDocument/2006/relationships/image" Target="../media/image22.png"/><Relationship Id="rId19" Type="http://schemas.openxmlformats.org/officeDocument/2006/relationships/image" Target="../media/image24.png"/><Relationship Id="rId4" Type="http://schemas.openxmlformats.org/officeDocument/2006/relationships/image" Target="../media/image26.png"/><Relationship Id="rId9" Type="http://schemas.openxmlformats.org/officeDocument/2006/relationships/image" Target="../media/image34.png"/><Relationship Id="rId14" Type="http://schemas.openxmlformats.org/officeDocument/2006/relationships/image" Target="../media/image36.png"/><Relationship Id="rId22" Type="http://schemas.openxmlformats.org/officeDocument/2006/relationships/image" Target="../media/image25.png"/><Relationship Id="rId27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7.png"/><Relationship Id="rId18" Type="http://schemas.openxmlformats.org/officeDocument/2006/relationships/image" Target="../media/image38.png"/><Relationship Id="rId26" Type="http://schemas.openxmlformats.org/officeDocument/2006/relationships/image" Target="../media/image44.png"/><Relationship Id="rId3" Type="http://schemas.openxmlformats.org/officeDocument/2006/relationships/image" Target="../media/image30.png"/><Relationship Id="rId21" Type="http://schemas.openxmlformats.org/officeDocument/2006/relationships/image" Target="../media/image40.png"/><Relationship Id="rId7" Type="http://schemas.openxmlformats.org/officeDocument/2006/relationships/image" Target="../media/image32.png"/><Relationship Id="rId12" Type="http://schemas.openxmlformats.org/officeDocument/2006/relationships/image" Target="../media/image20.png"/><Relationship Id="rId17" Type="http://schemas.openxmlformats.org/officeDocument/2006/relationships/image" Target="../media/image37.png"/><Relationship Id="rId25" Type="http://schemas.openxmlformats.org/officeDocument/2006/relationships/image" Target="../media/image43.png"/><Relationship Id="rId2" Type="http://schemas.openxmlformats.org/officeDocument/2006/relationships/image" Target="../media/image21.png"/><Relationship Id="rId16" Type="http://schemas.openxmlformats.org/officeDocument/2006/relationships/image" Target="../media/image23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24" Type="http://schemas.openxmlformats.org/officeDocument/2006/relationships/image" Target="../media/image42.png"/><Relationship Id="rId5" Type="http://schemas.openxmlformats.org/officeDocument/2006/relationships/image" Target="../media/image29.png"/><Relationship Id="rId15" Type="http://schemas.openxmlformats.org/officeDocument/2006/relationships/image" Target="../media/image28.png"/><Relationship Id="rId23" Type="http://schemas.openxmlformats.org/officeDocument/2006/relationships/image" Target="../media/image41.png"/><Relationship Id="rId10" Type="http://schemas.openxmlformats.org/officeDocument/2006/relationships/image" Target="../media/image22.png"/><Relationship Id="rId19" Type="http://schemas.openxmlformats.org/officeDocument/2006/relationships/image" Target="../media/image24.png"/><Relationship Id="rId4" Type="http://schemas.openxmlformats.org/officeDocument/2006/relationships/image" Target="../media/image26.png"/><Relationship Id="rId9" Type="http://schemas.openxmlformats.org/officeDocument/2006/relationships/image" Target="../media/image34.png"/><Relationship Id="rId14" Type="http://schemas.openxmlformats.org/officeDocument/2006/relationships/image" Target="../media/image36.png"/><Relationship Id="rId22" Type="http://schemas.openxmlformats.org/officeDocument/2006/relationships/image" Target="../media/image25.png"/><Relationship Id="rId27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7.png"/><Relationship Id="rId18" Type="http://schemas.openxmlformats.org/officeDocument/2006/relationships/image" Target="../media/image38.png"/><Relationship Id="rId26" Type="http://schemas.openxmlformats.org/officeDocument/2006/relationships/image" Target="../media/image44.png"/><Relationship Id="rId3" Type="http://schemas.openxmlformats.org/officeDocument/2006/relationships/image" Target="../media/image30.png"/><Relationship Id="rId21" Type="http://schemas.openxmlformats.org/officeDocument/2006/relationships/image" Target="../media/image40.png"/><Relationship Id="rId7" Type="http://schemas.openxmlformats.org/officeDocument/2006/relationships/image" Target="../media/image32.png"/><Relationship Id="rId12" Type="http://schemas.openxmlformats.org/officeDocument/2006/relationships/image" Target="../media/image20.png"/><Relationship Id="rId17" Type="http://schemas.openxmlformats.org/officeDocument/2006/relationships/image" Target="../media/image37.png"/><Relationship Id="rId25" Type="http://schemas.openxmlformats.org/officeDocument/2006/relationships/image" Target="../media/image43.png"/><Relationship Id="rId2" Type="http://schemas.openxmlformats.org/officeDocument/2006/relationships/image" Target="../media/image21.png"/><Relationship Id="rId16" Type="http://schemas.openxmlformats.org/officeDocument/2006/relationships/image" Target="../media/image23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24" Type="http://schemas.openxmlformats.org/officeDocument/2006/relationships/image" Target="../media/image42.png"/><Relationship Id="rId5" Type="http://schemas.openxmlformats.org/officeDocument/2006/relationships/image" Target="../media/image29.png"/><Relationship Id="rId15" Type="http://schemas.openxmlformats.org/officeDocument/2006/relationships/image" Target="../media/image28.png"/><Relationship Id="rId23" Type="http://schemas.openxmlformats.org/officeDocument/2006/relationships/image" Target="../media/image41.png"/><Relationship Id="rId10" Type="http://schemas.openxmlformats.org/officeDocument/2006/relationships/image" Target="../media/image22.png"/><Relationship Id="rId19" Type="http://schemas.openxmlformats.org/officeDocument/2006/relationships/image" Target="../media/image24.png"/><Relationship Id="rId4" Type="http://schemas.openxmlformats.org/officeDocument/2006/relationships/image" Target="../media/image26.png"/><Relationship Id="rId9" Type="http://schemas.openxmlformats.org/officeDocument/2006/relationships/image" Target="../media/image34.png"/><Relationship Id="rId14" Type="http://schemas.openxmlformats.org/officeDocument/2006/relationships/image" Target="../media/image36.png"/><Relationship Id="rId22" Type="http://schemas.openxmlformats.org/officeDocument/2006/relationships/image" Target="../media/image25.png"/><Relationship Id="rId27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9.png"/><Relationship Id="rId5" Type="http://schemas.openxmlformats.org/officeDocument/2006/relationships/image" Target="../media/image7.png"/><Relationship Id="rId10" Type="http://schemas.openxmlformats.org/officeDocument/2006/relationships/image" Target="../media/image47.png"/><Relationship Id="rId4" Type="http://schemas.openxmlformats.org/officeDocument/2006/relationships/image" Target="../media/image6.png"/><Relationship Id="rId9" Type="http://schemas.openxmlformats.org/officeDocument/2006/relationships/image" Target="../media/image4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0C1B9E-85E8-4B06-A060-44B6BABEF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308" y="1336783"/>
            <a:ext cx="3851385" cy="38513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9A772E-9B84-4322-8474-A50CD5AA05C7}"/>
              </a:ext>
            </a:extLst>
          </p:cNvPr>
          <p:cNvSpPr txBox="1"/>
          <p:nvPr/>
        </p:nvSpPr>
        <p:spPr>
          <a:xfrm>
            <a:off x="0" y="563293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</p:spTree>
    <p:extLst>
      <p:ext uri="{BB962C8B-B14F-4D97-AF65-F5344CB8AC3E}">
        <p14:creationId xmlns:p14="http://schemas.microsoft.com/office/powerpoint/2010/main" val="61332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CEFC2F1-BD38-42DB-8570-47A2B0FEDD1D}"/>
              </a:ext>
            </a:extLst>
          </p:cNvPr>
          <p:cNvSpPr/>
          <p:nvPr/>
        </p:nvSpPr>
        <p:spPr>
          <a:xfrm>
            <a:off x="6788727" y="1102619"/>
            <a:ext cx="4929385" cy="5868451"/>
          </a:xfrm>
          <a:prstGeom prst="rect">
            <a:avLst/>
          </a:prstGeom>
          <a:solidFill>
            <a:srgbClr val="FFFB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06879F-F539-4974-AF08-6343749F1551}"/>
              </a:ext>
            </a:extLst>
          </p:cNvPr>
          <p:cNvSpPr txBox="1"/>
          <p:nvPr/>
        </p:nvSpPr>
        <p:spPr>
          <a:xfrm>
            <a:off x="6788726" y="1504335"/>
            <a:ext cx="49293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pecial Elite" panose="02000506000000020004" pitchFamily="2" charset="0"/>
              </a:rPr>
              <a:t>WANTED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6A2E32-8C8F-4BBC-996A-591AFE0AF0C9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The Case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07FB92-DE21-4703-AAB6-CBC4DB6FC35F}"/>
              </a:ext>
            </a:extLst>
          </p:cNvPr>
          <p:cNvSpPr/>
          <p:nvPr/>
        </p:nvSpPr>
        <p:spPr>
          <a:xfrm>
            <a:off x="590904" y="1634836"/>
            <a:ext cx="5821965" cy="4119419"/>
          </a:xfrm>
          <a:prstGeom prst="rect">
            <a:avLst/>
          </a:prstGeom>
          <a:solidFill>
            <a:srgbClr val="BED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Robbie </a:t>
            </a:r>
            <a:r>
              <a:rPr lang="en-GB" sz="2800">
                <a:solidFill>
                  <a:schemeClr val="tx1"/>
                </a:solidFill>
                <a:latin typeface="Special Elite" panose="02000506000000020004" pitchFamily="2" charset="0"/>
              </a:rPr>
              <a:t>the Raccoon </a:t>
            </a:r>
            <a:b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is on the run!</a:t>
            </a:r>
          </a:p>
          <a:p>
            <a:pPr algn="ctr"/>
            <a:endParaRPr lang="en-GB" sz="1600" dirty="0">
              <a:solidFill>
                <a:schemeClr val="tx1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Detective Allan from </a:t>
            </a:r>
            <a:b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the Pancake And Noodle Detective Agency (P.A.N.D.A.) </a:t>
            </a:r>
            <a:b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is travelling around the world to track him down.</a:t>
            </a:r>
            <a:endParaRPr lang="en-GB" dirty="0">
              <a:solidFill>
                <a:schemeClr val="tx1"/>
              </a:solidFill>
              <a:latin typeface="Special Elite" panose="02000506000000020004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F5E6B6-E268-4018-91FF-319B726874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1"/>
          <a:stretch/>
        </p:blipFill>
        <p:spPr>
          <a:xfrm flipH="1">
            <a:off x="7681581" y="2927926"/>
            <a:ext cx="3559074" cy="404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7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98AAEC-7765-468E-BA25-4B5296DF193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A0274E-28EC-4F5B-BA6A-A0D03DE28C97}"/>
              </a:ext>
            </a:extLst>
          </p:cNvPr>
          <p:cNvGrpSpPr/>
          <p:nvPr/>
        </p:nvGrpSpPr>
        <p:grpSpPr>
          <a:xfrm>
            <a:off x="2239804" y="1020618"/>
            <a:ext cx="7712390" cy="4816763"/>
            <a:chOff x="3531769" y="1096135"/>
            <a:chExt cx="8136855" cy="530004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C37503B-F7BA-4EE0-B946-0C9797821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769" y="1096135"/>
              <a:ext cx="8136855" cy="530004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2449632-5B13-4B08-9C00-FDC284272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88868" y="3610492"/>
              <a:ext cx="203968" cy="3403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D0E00CB-7418-4423-8BE3-F08B8C0E2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4685" y="5425438"/>
              <a:ext cx="203968" cy="3403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A4445AB-E405-4F2D-B76F-67A07C380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4464" y="4446119"/>
              <a:ext cx="203968" cy="340361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44A4731-5F7D-4F13-BC9E-DDC417C03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224" y="3392054"/>
              <a:ext cx="203968" cy="340361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65843-795D-4704-98C3-E2C7FB2FD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06" y="4834705"/>
              <a:ext cx="212726" cy="34036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F51E708-3ED4-45D6-969B-F9F64EC47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7301" y="3950853"/>
              <a:ext cx="203968" cy="340361"/>
            </a:xfrm>
            <a:prstGeom prst="rect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3275E63-0954-4E8F-8F17-2FC8B8568B52}"/>
              </a:ext>
            </a:extLst>
          </p:cNvPr>
          <p:cNvSpPr/>
          <p:nvPr/>
        </p:nvSpPr>
        <p:spPr>
          <a:xfrm>
            <a:off x="378426" y="6010920"/>
            <a:ext cx="11435145" cy="557758"/>
          </a:xfrm>
          <a:prstGeom prst="rect">
            <a:avLst/>
          </a:prstGeom>
          <a:solidFill>
            <a:srgbClr val="BED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Special Elite" panose="02000506000000020004" pitchFamily="2" charset="0"/>
              </a:rPr>
              <a:t>Before Allan left, he created this map of locations Robbie might be</a:t>
            </a:r>
          </a:p>
        </p:txBody>
      </p:sp>
    </p:spTree>
    <p:extLst>
      <p:ext uri="{BB962C8B-B14F-4D97-AF65-F5344CB8AC3E}">
        <p14:creationId xmlns:p14="http://schemas.microsoft.com/office/powerpoint/2010/main" val="3926383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D5AE5D-2C25-44D4-9B9D-6D1BA8EBE80A}"/>
              </a:ext>
            </a:extLst>
          </p:cNvPr>
          <p:cNvSpPr/>
          <p:nvPr/>
        </p:nvSpPr>
        <p:spPr>
          <a:xfrm>
            <a:off x="4296793" y="1376492"/>
            <a:ext cx="7482254" cy="5062207"/>
          </a:xfrm>
          <a:prstGeom prst="rect">
            <a:avLst/>
          </a:prstGeom>
          <a:solidFill>
            <a:srgbClr val="BED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Each time Allan visits a city, </a:t>
            </a:r>
            <a:b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he sends a postcard back to the Detective Agency.</a:t>
            </a:r>
          </a:p>
          <a:p>
            <a:pPr algn="ctr"/>
            <a:endParaRPr lang="en-GB" sz="2800" dirty="0">
              <a:solidFill>
                <a:schemeClr val="tx1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Allan has written part of each </a:t>
            </a:r>
            <a:b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postcard in code to stop people knowing where he has been.</a:t>
            </a:r>
          </a:p>
          <a:p>
            <a:pPr algn="ctr"/>
            <a:endParaRPr lang="en-GB" sz="2800" dirty="0">
              <a:solidFill>
                <a:schemeClr val="tx1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The Agency has asked for our </a:t>
            </a:r>
          </a:p>
          <a:p>
            <a:pPr algn="ctr"/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help to decode the messages and </a:t>
            </a:r>
            <a:b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2800" dirty="0">
                <a:solidFill>
                  <a:schemeClr val="tx1"/>
                </a:solidFill>
                <a:latin typeface="Special Elite" panose="02000506000000020004" pitchFamily="2" charset="0"/>
              </a:rPr>
              <a:t>track down Robbie Raccoon!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0650A9-EED5-4F75-9E69-861813CBA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1981902"/>
            <a:ext cx="3851385" cy="38513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56F62A-79B8-42BD-82B1-9C9AE159B357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P.A.N.D.A.</a:t>
            </a:r>
          </a:p>
        </p:txBody>
      </p:sp>
    </p:spTree>
    <p:extLst>
      <p:ext uri="{BB962C8B-B14F-4D97-AF65-F5344CB8AC3E}">
        <p14:creationId xmlns:p14="http://schemas.microsoft.com/office/powerpoint/2010/main" val="3203102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2918F7-CB04-4CF1-9EA3-F32EC80B079C}"/>
              </a:ext>
            </a:extLst>
          </p:cNvPr>
          <p:cNvSpPr txBox="1"/>
          <p:nvPr/>
        </p:nvSpPr>
        <p:spPr>
          <a:xfrm>
            <a:off x="0" y="1270001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pecial Elite" panose="02000506000000020004" pitchFamily="2" charset="0"/>
              </a:rPr>
              <a:t>Postcard 1</a:t>
            </a:r>
          </a:p>
          <a:p>
            <a:pPr algn="ctr"/>
            <a:endParaRPr lang="en-GB" dirty="0">
              <a:latin typeface="Special Elite" panose="02000506000000020004" pitchFamily="2" charset="0"/>
            </a:endParaRPr>
          </a:p>
          <a:p>
            <a:pPr algn="ctr"/>
            <a:r>
              <a:rPr lang="en-GB" sz="4400" dirty="0">
                <a:latin typeface="Special Elite" panose="02000506000000020004" pitchFamily="2" charset="0"/>
              </a:rPr>
              <a:t>Offset Cypher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AB705B-5D5A-4350-8EFF-10BA52C40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071" y="3657599"/>
            <a:ext cx="2725859" cy="272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59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FC0B7D-1B53-42B9-916A-EB41A9987887}"/>
              </a:ext>
            </a:extLst>
          </p:cNvPr>
          <p:cNvCxnSpPr/>
          <p:nvPr/>
        </p:nvCxnSpPr>
        <p:spPr>
          <a:xfrm>
            <a:off x="7481455" y="2161309"/>
            <a:ext cx="0" cy="3916218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DBDA296-15C2-44FC-9E95-EFC7F90D2EC9}"/>
              </a:ext>
            </a:extLst>
          </p:cNvPr>
          <p:cNvSpPr txBox="1"/>
          <p:nvPr/>
        </p:nvSpPr>
        <p:spPr>
          <a:xfrm>
            <a:off x="1948873" y="2281382"/>
            <a:ext cx="507999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H . L . K . K . F . Z . E . F        T . X</a:t>
            </a:r>
          </a:p>
          <a:p>
            <a:endParaRPr lang="en-GB" sz="32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The food here is amazing, but </a:t>
            </a:r>
            <a:br>
              <a:rPr lang="en-GB" sz="2400" dirty="0">
                <a:latin typeface="Special Elite" panose="02000506000000020004" pitchFamily="2" charset="0"/>
              </a:rPr>
            </a:br>
            <a:r>
              <a:rPr lang="en-GB" sz="2400" dirty="0">
                <a:latin typeface="Special Elite" panose="02000506000000020004" pitchFamily="2" charset="0"/>
              </a:rPr>
              <a:t>I can’t seem to find Robbie in</a:t>
            </a:r>
            <a:br>
              <a:rPr lang="en-GB" sz="2400" dirty="0"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Q . L . H . V . L </a:t>
            </a:r>
          </a:p>
          <a:p>
            <a:endParaRPr lang="en-GB" sz="2400" dirty="0">
              <a:solidFill>
                <a:srgbClr val="FF0000"/>
              </a:solidFill>
              <a:latin typeface="Special Elite" panose="02000506000000020004" pitchFamily="2" charset="0"/>
            </a:endParaRP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From, </a:t>
            </a:r>
          </a:p>
          <a:p>
            <a:r>
              <a:rPr lang="en-GB" sz="2400" dirty="0">
                <a:latin typeface="Special Elite" panose="02000506000000020004" pitchFamily="2" charset="0"/>
              </a:rPr>
              <a:t>Detective Allan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DE1DC2-C870-401B-B73A-59AFEB9AC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405" y="2041235"/>
            <a:ext cx="979817" cy="11314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85A17C-42DD-49C8-B46C-A1DF420BE56D}"/>
              </a:ext>
            </a:extLst>
          </p:cNvPr>
          <p:cNvSpPr txBox="1"/>
          <p:nvPr/>
        </p:nvSpPr>
        <p:spPr>
          <a:xfrm>
            <a:off x="7620000" y="3429000"/>
            <a:ext cx="2733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D6A105-1583-4337-B499-224E5B047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51" y="4223001"/>
            <a:ext cx="2451573" cy="15619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Offset Cypher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4B908D-B8F0-49D8-B0B4-D123DE8D5EA2}"/>
              </a:ext>
            </a:extLst>
          </p:cNvPr>
          <p:cNvSpPr/>
          <p:nvPr/>
        </p:nvSpPr>
        <p:spPr>
          <a:xfrm>
            <a:off x="5246255" y="5225878"/>
            <a:ext cx="1909388" cy="7897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2"/>
                </a:solidFill>
                <a:latin typeface="Special Elite" panose="02000506000000020004" pitchFamily="2" charset="0"/>
              </a:rPr>
              <a:t>A </a:t>
            </a:r>
            <a:r>
              <a:rPr lang="en-GB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GB" sz="2800" dirty="0">
                <a:solidFill>
                  <a:schemeClr val="tx2"/>
                </a:solidFill>
                <a:latin typeface="Special Elite" panose="02000506000000020004" pitchFamily="2" charset="0"/>
              </a:rPr>
              <a:t> A+3</a:t>
            </a:r>
          </a:p>
        </p:txBody>
      </p:sp>
    </p:spTree>
    <p:extLst>
      <p:ext uri="{BB962C8B-B14F-4D97-AF65-F5344CB8AC3E}">
        <p14:creationId xmlns:p14="http://schemas.microsoft.com/office/powerpoint/2010/main" val="1066813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462374-A836-48BB-AC3D-10B806306EEC}"/>
              </a:ext>
            </a:extLst>
          </p:cNvPr>
          <p:cNvSpPr txBox="1"/>
          <p:nvPr/>
        </p:nvSpPr>
        <p:spPr>
          <a:xfrm>
            <a:off x="0" y="803564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400" dirty="0">
              <a:solidFill>
                <a:schemeClr val="accent4">
                  <a:lumMod val="50000"/>
                </a:schemeClr>
              </a:solidFill>
              <a:latin typeface="Chiller" panose="04020404031007020602" pitchFamily="82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91B818-3E7B-47AF-B558-C20A22863BC0}"/>
              </a:ext>
            </a:extLst>
          </p:cNvPr>
          <p:cNvSpPr/>
          <p:nvPr/>
        </p:nvSpPr>
        <p:spPr>
          <a:xfrm>
            <a:off x="1006764" y="1154239"/>
            <a:ext cx="10178472" cy="2752437"/>
          </a:xfrm>
          <a:prstGeom prst="rect">
            <a:avLst/>
          </a:prstGeom>
          <a:solidFill>
            <a:srgbClr val="BED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5EBC12-7D85-49A6-B8AE-652437BFB04D}"/>
              </a:ext>
            </a:extLst>
          </p:cNvPr>
          <p:cNvSpPr txBox="1"/>
          <p:nvPr/>
        </p:nvSpPr>
        <p:spPr>
          <a:xfrm>
            <a:off x="1006764" y="1344627"/>
            <a:ext cx="101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H . L . K . K . F . Z . E . F        T . 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43D25D-1E12-4C4B-A755-7DEB6590B24B}"/>
              </a:ext>
            </a:extLst>
          </p:cNvPr>
          <p:cNvSpPr/>
          <p:nvPr/>
        </p:nvSpPr>
        <p:spPr>
          <a:xfrm>
            <a:off x="4574103" y="2631101"/>
            <a:ext cx="29835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Q . L . H . V . L</a:t>
            </a:r>
          </a:p>
        </p:txBody>
      </p:sp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C2A67B4D-A7C5-429E-94D0-977181448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798466"/>
              </p:ext>
            </p:extLst>
          </p:nvPr>
        </p:nvGraphicFramePr>
        <p:xfrm>
          <a:off x="1006761" y="4257350"/>
          <a:ext cx="1017847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92884301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85380563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28877000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34464330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7974289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983665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34209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11617269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04776060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780137724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G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J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K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P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graphicFrame>
        <p:nvGraphicFramePr>
          <p:cNvPr id="13" name="Table 8">
            <a:extLst>
              <a:ext uri="{FF2B5EF4-FFF2-40B4-BE49-F238E27FC236}">
                <a16:creationId xmlns:a16="http://schemas.microsoft.com/office/drawing/2014/main" id="{CA5AB06E-98D8-4F02-9920-A86BC99DD6CD}"/>
              </a:ext>
            </a:extLst>
          </p:cNvPr>
          <p:cNvGraphicFramePr>
            <a:graphicFrameLocks noGrp="1"/>
          </p:cNvGraphicFramePr>
          <p:nvPr/>
        </p:nvGraphicFramePr>
        <p:xfrm>
          <a:off x="3834116" y="5525636"/>
          <a:ext cx="452376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U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V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W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Z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0ED48B4-F32C-4611-8858-C4E128F4B83E}"/>
              </a:ext>
            </a:extLst>
          </p:cNvPr>
          <p:cNvSpPr/>
          <p:nvPr/>
        </p:nvSpPr>
        <p:spPr>
          <a:xfrm>
            <a:off x="9171709" y="2989062"/>
            <a:ext cx="2260370" cy="10576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A </a:t>
            </a:r>
            <a:r>
              <a:rPr lang="en-GB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 A+3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0AB81D-4FAE-48F6-A6E6-8DA3B5BEDBF7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B10C83-9948-47B2-AE7B-8429024304B3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Offset Cypher</a:t>
            </a:r>
          </a:p>
        </p:txBody>
      </p:sp>
    </p:spTree>
    <p:extLst>
      <p:ext uri="{BB962C8B-B14F-4D97-AF65-F5344CB8AC3E}">
        <p14:creationId xmlns:p14="http://schemas.microsoft.com/office/powerpoint/2010/main" val="643662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462374-A836-48BB-AC3D-10B806306EEC}"/>
              </a:ext>
            </a:extLst>
          </p:cNvPr>
          <p:cNvSpPr txBox="1"/>
          <p:nvPr/>
        </p:nvSpPr>
        <p:spPr>
          <a:xfrm>
            <a:off x="0" y="803564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400" dirty="0">
              <a:solidFill>
                <a:schemeClr val="accent4">
                  <a:lumMod val="50000"/>
                </a:schemeClr>
              </a:solidFill>
              <a:latin typeface="Chiller" panose="04020404031007020602" pitchFamily="82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91B818-3E7B-47AF-B558-C20A22863BC0}"/>
              </a:ext>
            </a:extLst>
          </p:cNvPr>
          <p:cNvSpPr/>
          <p:nvPr/>
        </p:nvSpPr>
        <p:spPr>
          <a:xfrm>
            <a:off x="1006764" y="1154239"/>
            <a:ext cx="10178472" cy="2752437"/>
          </a:xfrm>
          <a:prstGeom prst="rect">
            <a:avLst/>
          </a:prstGeom>
          <a:solidFill>
            <a:srgbClr val="BED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5EBC12-7D85-49A6-B8AE-652437BFB04D}"/>
              </a:ext>
            </a:extLst>
          </p:cNvPr>
          <p:cNvSpPr txBox="1"/>
          <p:nvPr/>
        </p:nvSpPr>
        <p:spPr>
          <a:xfrm>
            <a:off x="1006764" y="1344627"/>
            <a:ext cx="101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H . L . K . K . F . Z . E . F        T . 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43D25D-1E12-4C4B-A755-7DEB6590B24B}"/>
              </a:ext>
            </a:extLst>
          </p:cNvPr>
          <p:cNvSpPr/>
          <p:nvPr/>
        </p:nvSpPr>
        <p:spPr>
          <a:xfrm>
            <a:off x="4574103" y="2631101"/>
            <a:ext cx="29835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Q . L . H . V . L</a:t>
            </a:r>
          </a:p>
        </p:txBody>
      </p:sp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C2A67B4D-A7C5-429E-94D0-977181448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784672"/>
              </p:ext>
            </p:extLst>
          </p:nvPr>
        </p:nvGraphicFramePr>
        <p:xfrm>
          <a:off x="1006761" y="4257350"/>
          <a:ext cx="1017847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92884301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85380563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28877000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34464330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7974289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983665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34209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11617269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04776060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780137724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G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J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K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P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graphicFrame>
        <p:nvGraphicFramePr>
          <p:cNvPr id="13" name="Table 8">
            <a:extLst>
              <a:ext uri="{FF2B5EF4-FFF2-40B4-BE49-F238E27FC236}">
                <a16:creationId xmlns:a16="http://schemas.microsoft.com/office/drawing/2014/main" id="{CA5AB06E-98D8-4F02-9920-A86BC99DD6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173089"/>
              </p:ext>
            </p:extLst>
          </p:nvPr>
        </p:nvGraphicFramePr>
        <p:xfrm>
          <a:off x="3834116" y="5525636"/>
          <a:ext cx="452376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U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V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W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Z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F964D851-AF17-4081-B075-FC91B4DD9893}"/>
              </a:ext>
            </a:extLst>
          </p:cNvPr>
          <p:cNvSpPr/>
          <p:nvPr/>
        </p:nvSpPr>
        <p:spPr>
          <a:xfrm>
            <a:off x="9171709" y="2989062"/>
            <a:ext cx="2260370" cy="10576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A </a:t>
            </a:r>
            <a:r>
              <a:rPr lang="en-GB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 A+3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503964-5163-4FDB-97DB-A7242E3C192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3B48AE-4CC9-4D83-ABE8-D3FCD7D8459C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Offset Cypher</a:t>
            </a:r>
          </a:p>
        </p:txBody>
      </p:sp>
    </p:spTree>
    <p:extLst>
      <p:ext uri="{BB962C8B-B14F-4D97-AF65-F5344CB8AC3E}">
        <p14:creationId xmlns:p14="http://schemas.microsoft.com/office/powerpoint/2010/main" val="3930135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462374-A836-48BB-AC3D-10B806306EEC}"/>
              </a:ext>
            </a:extLst>
          </p:cNvPr>
          <p:cNvSpPr txBox="1"/>
          <p:nvPr/>
        </p:nvSpPr>
        <p:spPr>
          <a:xfrm>
            <a:off x="0" y="803564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400" dirty="0">
              <a:solidFill>
                <a:schemeClr val="accent4">
                  <a:lumMod val="50000"/>
                </a:schemeClr>
              </a:solidFill>
              <a:latin typeface="Chiller" panose="04020404031007020602" pitchFamily="82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91B818-3E7B-47AF-B558-C20A22863BC0}"/>
              </a:ext>
            </a:extLst>
          </p:cNvPr>
          <p:cNvSpPr/>
          <p:nvPr/>
        </p:nvSpPr>
        <p:spPr>
          <a:xfrm>
            <a:off x="1006764" y="1154239"/>
            <a:ext cx="10178472" cy="2752437"/>
          </a:xfrm>
          <a:prstGeom prst="rect">
            <a:avLst/>
          </a:prstGeom>
          <a:solidFill>
            <a:srgbClr val="BED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5EBC12-7D85-49A6-B8AE-652437BFB04D}"/>
              </a:ext>
            </a:extLst>
          </p:cNvPr>
          <p:cNvSpPr txBox="1"/>
          <p:nvPr/>
        </p:nvSpPr>
        <p:spPr>
          <a:xfrm>
            <a:off x="1006764" y="1344627"/>
            <a:ext cx="101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H . L . K . K . F . Z . E . F        T . 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43D25D-1E12-4C4B-A755-7DEB6590B24B}"/>
              </a:ext>
            </a:extLst>
          </p:cNvPr>
          <p:cNvSpPr/>
          <p:nvPr/>
        </p:nvSpPr>
        <p:spPr>
          <a:xfrm>
            <a:off x="4574103" y="2631101"/>
            <a:ext cx="29835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Q . L . H . V . L</a:t>
            </a:r>
          </a:p>
        </p:txBody>
      </p:sp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C2A67B4D-A7C5-429E-94D0-977181448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906706"/>
              </p:ext>
            </p:extLst>
          </p:nvPr>
        </p:nvGraphicFramePr>
        <p:xfrm>
          <a:off x="1006761" y="4257350"/>
          <a:ext cx="1017847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92884301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85380563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28877000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34464330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7974289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983665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34209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11617269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04776060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780137724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G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J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K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P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graphicFrame>
        <p:nvGraphicFramePr>
          <p:cNvPr id="13" name="Table 8">
            <a:extLst>
              <a:ext uri="{FF2B5EF4-FFF2-40B4-BE49-F238E27FC236}">
                <a16:creationId xmlns:a16="http://schemas.microsoft.com/office/drawing/2014/main" id="{CA5AB06E-98D8-4F02-9920-A86BC99DD6CD}"/>
              </a:ext>
            </a:extLst>
          </p:cNvPr>
          <p:cNvGraphicFramePr>
            <a:graphicFrameLocks noGrp="1"/>
          </p:cNvGraphicFramePr>
          <p:nvPr/>
        </p:nvGraphicFramePr>
        <p:xfrm>
          <a:off x="3834116" y="5525636"/>
          <a:ext cx="452376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U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V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W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Z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F964D851-AF17-4081-B075-FC91B4DD9893}"/>
              </a:ext>
            </a:extLst>
          </p:cNvPr>
          <p:cNvSpPr/>
          <p:nvPr/>
        </p:nvSpPr>
        <p:spPr>
          <a:xfrm>
            <a:off x="9171709" y="2989062"/>
            <a:ext cx="2260370" cy="10576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A </a:t>
            </a:r>
            <a:r>
              <a:rPr lang="en-GB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 A+3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503964-5163-4FDB-97DB-A7242E3C192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3B48AE-4CC9-4D83-ABE8-D3FCD7D8459C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Offset Cypher</a:t>
            </a:r>
          </a:p>
        </p:txBody>
      </p:sp>
    </p:spTree>
    <p:extLst>
      <p:ext uri="{BB962C8B-B14F-4D97-AF65-F5344CB8AC3E}">
        <p14:creationId xmlns:p14="http://schemas.microsoft.com/office/powerpoint/2010/main" val="3628940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462374-A836-48BB-AC3D-10B806306EEC}"/>
              </a:ext>
            </a:extLst>
          </p:cNvPr>
          <p:cNvSpPr txBox="1"/>
          <p:nvPr/>
        </p:nvSpPr>
        <p:spPr>
          <a:xfrm>
            <a:off x="0" y="803564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400" dirty="0">
              <a:solidFill>
                <a:schemeClr val="accent4">
                  <a:lumMod val="50000"/>
                </a:schemeClr>
              </a:solidFill>
              <a:latin typeface="Chiller" panose="04020404031007020602" pitchFamily="82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91B818-3E7B-47AF-B558-C20A22863BC0}"/>
              </a:ext>
            </a:extLst>
          </p:cNvPr>
          <p:cNvSpPr/>
          <p:nvPr/>
        </p:nvSpPr>
        <p:spPr>
          <a:xfrm>
            <a:off x="1006764" y="1154239"/>
            <a:ext cx="10178472" cy="2752437"/>
          </a:xfrm>
          <a:prstGeom prst="rect">
            <a:avLst/>
          </a:prstGeom>
          <a:solidFill>
            <a:srgbClr val="BED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5EBC12-7D85-49A6-B8AE-652437BFB04D}"/>
              </a:ext>
            </a:extLst>
          </p:cNvPr>
          <p:cNvSpPr txBox="1"/>
          <p:nvPr/>
        </p:nvSpPr>
        <p:spPr>
          <a:xfrm>
            <a:off x="1006764" y="1344627"/>
            <a:ext cx="101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H . L . K . K . F . Z . E . F        T . 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43D25D-1E12-4C4B-A755-7DEB6590B24B}"/>
              </a:ext>
            </a:extLst>
          </p:cNvPr>
          <p:cNvSpPr/>
          <p:nvPr/>
        </p:nvSpPr>
        <p:spPr>
          <a:xfrm>
            <a:off x="4574103" y="2631101"/>
            <a:ext cx="29835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Q . L . H . V . L</a:t>
            </a:r>
          </a:p>
        </p:txBody>
      </p:sp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C2A67B4D-A7C5-429E-94D0-977181448120}"/>
              </a:ext>
            </a:extLst>
          </p:cNvPr>
          <p:cNvGraphicFramePr>
            <a:graphicFrameLocks noGrp="1"/>
          </p:cNvGraphicFramePr>
          <p:nvPr/>
        </p:nvGraphicFramePr>
        <p:xfrm>
          <a:off x="1006761" y="4257350"/>
          <a:ext cx="1017847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92884301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85380563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28877000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34464330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7974289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983665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34209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11617269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04776060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780137724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G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J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K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P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G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J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K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P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U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graphicFrame>
        <p:nvGraphicFramePr>
          <p:cNvPr id="13" name="Table 8">
            <a:extLst>
              <a:ext uri="{FF2B5EF4-FFF2-40B4-BE49-F238E27FC236}">
                <a16:creationId xmlns:a16="http://schemas.microsoft.com/office/drawing/2014/main" id="{CA5AB06E-98D8-4F02-9920-A86BC99DD6CD}"/>
              </a:ext>
            </a:extLst>
          </p:cNvPr>
          <p:cNvGraphicFramePr>
            <a:graphicFrameLocks noGrp="1"/>
          </p:cNvGraphicFramePr>
          <p:nvPr/>
        </p:nvGraphicFramePr>
        <p:xfrm>
          <a:off x="3834116" y="5525636"/>
          <a:ext cx="452376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U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V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W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Z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V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W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Z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0D0645C-E0F2-49F2-90DC-556D2D3ABB53}"/>
              </a:ext>
            </a:extLst>
          </p:cNvPr>
          <p:cNvSpPr/>
          <p:nvPr/>
        </p:nvSpPr>
        <p:spPr>
          <a:xfrm>
            <a:off x="9171709" y="2989062"/>
            <a:ext cx="2260370" cy="10576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A </a:t>
            </a:r>
            <a:r>
              <a:rPr lang="en-GB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 A+3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9BDA18-C608-4F27-A7FF-77D44FA07AF1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05270F-03E0-4801-B018-19498200F563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Offset Cypher</a:t>
            </a:r>
          </a:p>
        </p:txBody>
      </p:sp>
    </p:spTree>
    <p:extLst>
      <p:ext uri="{BB962C8B-B14F-4D97-AF65-F5344CB8AC3E}">
        <p14:creationId xmlns:p14="http://schemas.microsoft.com/office/powerpoint/2010/main" val="29720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462374-A836-48BB-AC3D-10B806306EEC}"/>
              </a:ext>
            </a:extLst>
          </p:cNvPr>
          <p:cNvSpPr txBox="1"/>
          <p:nvPr/>
        </p:nvSpPr>
        <p:spPr>
          <a:xfrm>
            <a:off x="0" y="803564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400" dirty="0">
              <a:solidFill>
                <a:schemeClr val="accent4">
                  <a:lumMod val="50000"/>
                </a:schemeClr>
              </a:solidFill>
              <a:latin typeface="Chiller" panose="04020404031007020602" pitchFamily="82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91B818-3E7B-47AF-B558-C20A22863BC0}"/>
              </a:ext>
            </a:extLst>
          </p:cNvPr>
          <p:cNvSpPr/>
          <p:nvPr/>
        </p:nvSpPr>
        <p:spPr>
          <a:xfrm>
            <a:off x="1006764" y="1154239"/>
            <a:ext cx="10178472" cy="2752437"/>
          </a:xfrm>
          <a:prstGeom prst="rect">
            <a:avLst/>
          </a:prstGeom>
          <a:solidFill>
            <a:srgbClr val="BED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5EBC12-7D85-49A6-B8AE-652437BFB04D}"/>
              </a:ext>
            </a:extLst>
          </p:cNvPr>
          <p:cNvSpPr txBox="1"/>
          <p:nvPr/>
        </p:nvSpPr>
        <p:spPr>
          <a:xfrm>
            <a:off x="1006764" y="1344627"/>
            <a:ext cx="101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H . L . K . K . F . Z . E . F        T . 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43D25D-1E12-4C4B-A755-7DEB6590B24B}"/>
              </a:ext>
            </a:extLst>
          </p:cNvPr>
          <p:cNvSpPr/>
          <p:nvPr/>
        </p:nvSpPr>
        <p:spPr>
          <a:xfrm>
            <a:off x="4574103" y="2631101"/>
            <a:ext cx="29835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Q . L . H . V . L</a:t>
            </a:r>
          </a:p>
        </p:txBody>
      </p:sp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C2A67B4D-A7C5-429E-94D0-977181448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942071"/>
              </p:ext>
            </p:extLst>
          </p:nvPr>
        </p:nvGraphicFramePr>
        <p:xfrm>
          <a:off x="1006761" y="4257350"/>
          <a:ext cx="1017847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92884301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85380563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28877000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34464330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7974289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983665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34209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11617269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04776060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780137724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G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H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J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K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P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G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J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K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P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U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graphicFrame>
        <p:nvGraphicFramePr>
          <p:cNvPr id="13" name="Table 8">
            <a:extLst>
              <a:ext uri="{FF2B5EF4-FFF2-40B4-BE49-F238E27FC236}">
                <a16:creationId xmlns:a16="http://schemas.microsoft.com/office/drawing/2014/main" id="{CA5AB06E-98D8-4F02-9920-A86BC99DD6CD}"/>
              </a:ext>
            </a:extLst>
          </p:cNvPr>
          <p:cNvGraphicFramePr>
            <a:graphicFrameLocks noGrp="1"/>
          </p:cNvGraphicFramePr>
          <p:nvPr/>
        </p:nvGraphicFramePr>
        <p:xfrm>
          <a:off x="3834116" y="5525636"/>
          <a:ext cx="452376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U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V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W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Z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V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W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Z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1D2E247-03F0-4E24-9EF1-2AEE1431F02D}"/>
              </a:ext>
            </a:extLst>
          </p:cNvPr>
          <p:cNvSpPr/>
          <p:nvPr/>
        </p:nvSpPr>
        <p:spPr>
          <a:xfrm>
            <a:off x="9171709" y="2989062"/>
            <a:ext cx="2260370" cy="10576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A </a:t>
            </a:r>
            <a:r>
              <a:rPr lang="en-GB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 A+3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A33EE2-BB80-4807-A21A-70F37F16663C}"/>
              </a:ext>
            </a:extLst>
          </p:cNvPr>
          <p:cNvSpPr txBox="1"/>
          <p:nvPr/>
        </p:nvSpPr>
        <p:spPr>
          <a:xfrm>
            <a:off x="1551708" y="1838368"/>
            <a:ext cx="2827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F2D63E-4E24-4A0E-8BD5-2A8325F6F323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EC1988-B566-413F-B3D1-FA4D0C4AC3C8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Offset Cypher</a:t>
            </a:r>
          </a:p>
        </p:txBody>
      </p:sp>
    </p:spTree>
    <p:extLst>
      <p:ext uri="{BB962C8B-B14F-4D97-AF65-F5344CB8AC3E}">
        <p14:creationId xmlns:p14="http://schemas.microsoft.com/office/powerpoint/2010/main" val="4072039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462374-A836-48BB-AC3D-10B806306EEC}"/>
              </a:ext>
            </a:extLst>
          </p:cNvPr>
          <p:cNvSpPr txBox="1"/>
          <p:nvPr/>
        </p:nvSpPr>
        <p:spPr>
          <a:xfrm>
            <a:off x="0" y="803564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400" dirty="0">
              <a:solidFill>
                <a:schemeClr val="accent4">
                  <a:lumMod val="50000"/>
                </a:schemeClr>
              </a:solidFill>
              <a:latin typeface="Chiller" panose="04020404031007020602" pitchFamily="82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91B818-3E7B-47AF-B558-C20A22863BC0}"/>
              </a:ext>
            </a:extLst>
          </p:cNvPr>
          <p:cNvSpPr/>
          <p:nvPr/>
        </p:nvSpPr>
        <p:spPr>
          <a:xfrm>
            <a:off x="1006764" y="1154239"/>
            <a:ext cx="10178472" cy="2752437"/>
          </a:xfrm>
          <a:prstGeom prst="rect">
            <a:avLst/>
          </a:prstGeom>
          <a:solidFill>
            <a:srgbClr val="BED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5EBC12-7D85-49A6-B8AE-652437BFB04D}"/>
              </a:ext>
            </a:extLst>
          </p:cNvPr>
          <p:cNvSpPr txBox="1"/>
          <p:nvPr/>
        </p:nvSpPr>
        <p:spPr>
          <a:xfrm>
            <a:off x="1006764" y="1344627"/>
            <a:ext cx="10178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H . L . K . K . F . Z . E . F        T . X</a:t>
            </a:r>
          </a:p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K . O . N . N . I . C . H . I         W . A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43D25D-1E12-4C4B-A755-7DEB6590B24B}"/>
              </a:ext>
            </a:extLst>
          </p:cNvPr>
          <p:cNvSpPr/>
          <p:nvPr/>
        </p:nvSpPr>
        <p:spPr>
          <a:xfrm>
            <a:off x="4574103" y="2631101"/>
            <a:ext cx="298350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dirty="0">
                <a:latin typeface="Special Elite" panose="02000506000000020004" pitchFamily="2" charset="0"/>
              </a:rPr>
              <a:t>Q . L . H . V . L</a:t>
            </a:r>
          </a:p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T . O . K . Y . O</a:t>
            </a:r>
          </a:p>
        </p:txBody>
      </p:sp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C2A67B4D-A7C5-429E-94D0-977181448120}"/>
              </a:ext>
            </a:extLst>
          </p:cNvPr>
          <p:cNvGraphicFramePr>
            <a:graphicFrameLocks noGrp="1"/>
          </p:cNvGraphicFramePr>
          <p:nvPr/>
        </p:nvGraphicFramePr>
        <p:xfrm>
          <a:off x="1006761" y="4257350"/>
          <a:ext cx="1017847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92884301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85380563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28877000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34464330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7974289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983665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342094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11617269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4047760603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780137724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G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J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K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P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G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J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K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P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U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graphicFrame>
        <p:nvGraphicFramePr>
          <p:cNvPr id="13" name="Table 8">
            <a:extLst>
              <a:ext uri="{FF2B5EF4-FFF2-40B4-BE49-F238E27FC236}">
                <a16:creationId xmlns:a16="http://schemas.microsoft.com/office/drawing/2014/main" id="{CA5AB06E-98D8-4F02-9920-A86BC99DD6CD}"/>
              </a:ext>
            </a:extLst>
          </p:cNvPr>
          <p:cNvGraphicFramePr>
            <a:graphicFrameLocks noGrp="1"/>
          </p:cNvGraphicFramePr>
          <p:nvPr/>
        </p:nvGraphicFramePr>
        <p:xfrm>
          <a:off x="3834116" y="5525636"/>
          <a:ext cx="4523768" cy="10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471">
                  <a:extLst>
                    <a:ext uri="{9D8B030D-6E8A-4147-A177-3AD203B41FA5}">
                      <a16:colId xmlns:a16="http://schemas.microsoft.com/office/drawing/2014/main" val="1824743817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9630825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73980831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58361638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623904796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1427820920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3477032945"/>
                    </a:ext>
                  </a:extLst>
                </a:gridCol>
                <a:gridCol w="565471">
                  <a:extLst>
                    <a:ext uri="{9D8B030D-6E8A-4147-A177-3AD203B41FA5}">
                      <a16:colId xmlns:a16="http://schemas.microsoft.com/office/drawing/2014/main" val="2049691543"/>
                    </a:ext>
                  </a:extLst>
                </a:gridCol>
              </a:tblGrid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U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V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W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pecial Elite" panose="02000506000000020004" pitchFamily="2" charset="0"/>
                        </a:rPr>
                        <a:t>Z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46173"/>
                  </a:ext>
                </a:extLst>
              </a:tr>
              <a:tr h="52880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V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W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Z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001664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1D2E247-03F0-4E24-9EF1-2AEE1431F02D}"/>
              </a:ext>
            </a:extLst>
          </p:cNvPr>
          <p:cNvSpPr/>
          <p:nvPr/>
        </p:nvSpPr>
        <p:spPr>
          <a:xfrm>
            <a:off x="9171709" y="2989062"/>
            <a:ext cx="2260370" cy="10576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A </a:t>
            </a:r>
            <a:r>
              <a:rPr lang="en-GB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GB" sz="3200" dirty="0">
                <a:solidFill>
                  <a:schemeClr val="tx2"/>
                </a:solidFill>
                <a:latin typeface="Special Elite" panose="02000506000000020004" pitchFamily="2" charset="0"/>
              </a:rPr>
              <a:t> A+3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613B3C-A9DD-4C81-917A-E00803412D79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89CFF1-AE94-40DE-A0F9-A75E9CC8392B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Offset Cypher</a:t>
            </a:r>
          </a:p>
        </p:txBody>
      </p:sp>
    </p:spTree>
    <p:extLst>
      <p:ext uri="{BB962C8B-B14F-4D97-AF65-F5344CB8AC3E}">
        <p14:creationId xmlns:p14="http://schemas.microsoft.com/office/powerpoint/2010/main" val="3625430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FC0B7D-1B53-42B9-916A-EB41A9987887}"/>
              </a:ext>
            </a:extLst>
          </p:cNvPr>
          <p:cNvCxnSpPr/>
          <p:nvPr/>
        </p:nvCxnSpPr>
        <p:spPr>
          <a:xfrm>
            <a:off x="7481455" y="2161309"/>
            <a:ext cx="0" cy="3916218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DBDA296-15C2-44FC-9E95-EFC7F90D2EC9}"/>
              </a:ext>
            </a:extLst>
          </p:cNvPr>
          <p:cNvSpPr txBox="1"/>
          <p:nvPr/>
        </p:nvSpPr>
        <p:spPr>
          <a:xfrm>
            <a:off x="1948873" y="2281382"/>
            <a:ext cx="507999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KONNICHI  WA</a:t>
            </a: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The food here is amazing, but </a:t>
            </a:r>
            <a:br>
              <a:rPr lang="en-GB" sz="2400" dirty="0">
                <a:latin typeface="Special Elite" panose="02000506000000020004" pitchFamily="2" charset="0"/>
              </a:rPr>
            </a:br>
            <a:r>
              <a:rPr lang="en-GB" sz="2400" dirty="0">
                <a:latin typeface="Special Elite" panose="02000506000000020004" pitchFamily="2" charset="0"/>
              </a:rPr>
              <a:t>I can’t seem to find Robbie in 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TOKYO </a:t>
            </a:r>
          </a:p>
          <a:p>
            <a:endParaRPr lang="en-GB" dirty="0">
              <a:solidFill>
                <a:srgbClr val="FF0000"/>
              </a:solidFill>
              <a:latin typeface="Special Elite" panose="02000506000000020004" pitchFamily="2" charset="0"/>
            </a:endParaRP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From, </a:t>
            </a:r>
          </a:p>
          <a:p>
            <a:r>
              <a:rPr lang="en-GB" sz="2400" dirty="0">
                <a:latin typeface="Special Elite" panose="02000506000000020004" pitchFamily="2" charset="0"/>
              </a:rPr>
              <a:t>Detective Allan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DE1DC2-C870-401B-B73A-59AFEB9AC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405" y="2041235"/>
            <a:ext cx="979817" cy="11314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85A17C-42DD-49C8-B46C-A1DF420BE56D}"/>
              </a:ext>
            </a:extLst>
          </p:cNvPr>
          <p:cNvSpPr txBox="1"/>
          <p:nvPr/>
        </p:nvSpPr>
        <p:spPr>
          <a:xfrm>
            <a:off x="7620000" y="3429000"/>
            <a:ext cx="2733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D6A105-1583-4337-B499-224E5B047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51" y="4223001"/>
            <a:ext cx="2451573" cy="15619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Offset Cypher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8BFB70-AC40-4B77-9CE0-4E0559EA643F}"/>
              </a:ext>
            </a:extLst>
          </p:cNvPr>
          <p:cNvSpPr/>
          <p:nvPr/>
        </p:nvSpPr>
        <p:spPr>
          <a:xfrm>
            <a:off x="5246255" y="5225878"/>
            <a:ext cx="1909388" cy="7897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2"/>
                </a:solidFill>
                <a:latin typeface="Special Elite" panose="02000506000000020004" pitchFamily="2" charset="0"/>
              </a:rPr>
              <a:t>A </a:t>
            </a:r>
            <a:r>
              <a:rPr lang="en-GB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GB" sz="2800" dirty="0">
                <a:solidFill>
                  <a:schemeClr val="tx2"/>
                </a:solidFill>
                <a:latin typeface="Special Elite" panose="02000506000000020004" pitchFamily="2" charset="0"/>
              </a:rPr>
              <a:t> A+3</a:t>
            </a:r>
          </a:p>
        </p:txBody>
      </p:sp>
    </p:spTree>
    <p:extLst>
      <p:ext uri="{BB962C8B-B14F-4D97-AF65-F5344CB8AC3E}">
        <p14:creationId xmlns:p14="http://schemas.microsoft.com/office/powerpoint/2010/main" val="273552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2E161E-D189-48B7-8638-F1ECB356C1BD}"/>
              </a:ext>
            </a:extLst>
          </p:cNvPr>
          <p:cNvGrpSpPr/>
          <p:nvPr/>
        </p:nvGrpSpPr>
        <p:grpSpPr>
          <a:xfrm>
            <a:off x="1600194" y="1020618"/>
            <a:ext cx="8991612" cy="5588000"/>
            <a:chOff x="3531769" y="1096135"/>
            <a:chExt cx="8136855" cy="53000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9D02CD-5E2F-4C1C-B6CE-1E872FFF3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769" y="1096135"/>
              <a:ext cx="8136855" cy="530004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45874-797A-45F5-9FB6-5CA8DCE1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89370" y="3610492"/>
              <a:ext cx="202962" cy="3403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A2CD61-98D6-4CC8-9F3E-40DA29DBC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5188" y="5425438"/>
              <a:ext cx="202962" cy="3403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C09460-9D00-4541-8B56-D64791F1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4967" y="4446119"/>
              <a:ext cx="202962" cy="3403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AAB256-7953-444C-AC03-C9A78905C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727" y="3392054"/>
              <a:ext cx="202962" cy="34036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8CFFFA7-9BA3-44DB-8770-B32CB3097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06" y="4834705"/>
              <a:ext cx="212726" cy="34036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F8B08E-22A4-4505-A652-0DB8442A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7803" y="3950852"/>
              <a:ext cx="202962" cy="3403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7404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2E161E-D189-48B7-8638-F1ECB356C1BD}"/>
              </a:ext>
            </a:extLst>
          </p:cNvPr>
          <p:cNvGrpSpPr/>
          <p:nvPr/>
        </p:nvGrpSpPr>
        <p:grpSpPr>
          <a:xfrm>
            <a:off x="1600194" y="1020618"/>
            <a:ext cx="8991612" cy="5588000"/>
            <a:chOff x="3531769" y="1096135"/>
            <a:chExt cx="8136855" cy="53000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9D02CD-5E2F-4C1C-B6CE-1E872FFF3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769" y="1096135"/>
              <a:ext cx="8136855" cy="530004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45874-797A-45F5-9FB6-5CA8DCE1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89370" y="3610492"/>
              <a:ext cx="202962" cy="3403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A2CD61-98D6-4CC8-9F3E-40DA29DBC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5188" y="5425438"/>
              <a:ext cx="202962" cy="3403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C09460-9D00-4541-8B56-D64791F1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4967" y="4446119"/>
              <a:ext cx="202962" cy="3403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AAB256-7953-444C-AC03-C9A78905C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727" y="3392054"/>
              <a:ext cx="202962" cy="34036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8CFFFA7-9BA3-44DB-8770-B32CB3097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06" y="4834705"/>
              <a:ext cx="212726" cy="34036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F8B08E-22A4-4505-A652-0DB8442A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7803" y="3950852"/>
              <a:ext cx="202962" cy="340361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A1A6F1E-318A-455B-B1AF-3864CDF8B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22" y="3400007"/>
            <a:ext cx="480661" cy="80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56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2918F7-CB04-4CF1-9EA3-F32EC80B079C}"/>
              </a:ext>
            </a:extLst>
          </p:cNvPr>
          <p:cNvSpPr txBox="1"/>
          <p:nvPr/>
        </p:nvSpPr>
        <p:spPr>
          <a:xfrm>
            <a:off x="0" y="1270001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pecial Elite" panose="02000506000000020004" pitchFamily="2" charset="0"/>
              </a:rPr>
              <a:t>Postcard 2</a:t>
            </a:r>
          </a:p>
          <a:p>
            <a:pPr algn="ctr"/>
            <a:endParaRPr lang="en-GB" dirty="0">
              <a:latin typeface="Special Elite" panose="02000506000000020004" pitchFamily="2" charset="0"/>
            </a:endParaRPr>
          </a:p>
          <a:p>
            <a:pPr algn="ctr"/>
            <a:r>
              <a:rPr lang="en-GB" sz="4400" dirty="0">
                <a:latin typeface="Special Elite" panose="02000506000000020004" pitchFamily="2" charset="0"/>
              </a:rPr>
              <a:t>Shape Grid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AB705B-5D5A-4350-8EFF-10BA52C40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071" y="3657599"/>
            <a:ext cx="2725859" cy="272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150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56130827-A812-4638-A2F0-19591DEEF880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12DC07E-3DA1-4490-A1A3-F25869AEEDEE}"/>
              </a:ext>
            </a:extLst>
          </p:cNvPr>
          <p:cNvCxnSpPr/>
          <p:nvPr/>
        </p:nvCxnSpPr>
        <p:spPr>
          <a:xfrm>
            <a:off x="7481455" y="2161309"/>
            <a:ext cx="0" cy="3916218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E8F389FD-71BB-4DF8-97CF-D3A14DFC7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405" y="2041235"/>
            <a:ext cx="979817" cy="113145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80C37DC2-EACE-4C86-9A9B-4988104579F4}"/>
              </a:ext>
            </a:extLst>
          </p:cNvPr>
          <p:cNvSpPr txBox="1"/>
          <p:nvPr/>
        </p:nvSpPr>
        <p:spPr>
          <a:xfrm>
            <a:off x="7620000" y="3429000"/>
            <a:ext cx="2733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3D6EB2FC-7518-426B-AB77-E1E123224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51" y="4223001"/>
            <a:ext cx="2451573" cy="15619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BDA296-15C2-44FC-9E95-EFC7F90D2EC9}"/>
              </a:ext>
            </a:extLst>
          </p:cNvPr>
          <p:cNvSpPr txBox="1"/>
          <p:nvPr/>
        </p:nvSpPr>
        <p:spPr>
          <a:xfrm>
            <a:off x="2111433" y="2261062"/>
            <a:ext cx="50799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 </a:t>
            </a: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The scenery here is lovely, </a:t>
            </a:r>
            <a:br>
              <a:rPr lang="en-GB" sz="2400" dirty="0">
                <a:latin typeface="Special Elite" panose="02000506000000020004" pitchFamily="2" charset="0"/>
              </a:rPr>
            </a:br>
            <a:r>
              <a:rPr lang="en-GB" sz="2400" dirty="0">
                <a:latin typeface="Special Elite" panose="02000506000000020004" pitchFamily="2" charset="0"/>
              </a:rPr>
              <a:t>but there doesn’t seem to be any sign of Robbie in </a:t>
            </a:r>
          </a:p>
          <a:p>
            <a:endParaRPr lang="en-GB" sz="2400" dirty="0">
              <a:solidFill>
                <a:srgbClr val="FF0000"/>
              </a:solidFill>
              <a:latin typeface="Special Elite" panose="02000506000000020004" pitchFamily="2" charset="0"/>
            </a:endParaRPr>
          </a:p>
          <a:p>
            <a:endParaRPr lang="en-GB" sz="2400" dirty="0">
              <a:solidFill>
                <a:srgbClr val="FF0000"/>
              </a:solidFill>
              <a:latin typeface="Special Elite" panose="02000506000000020004" pitchFamily="2" charset="0"/>
            </a:endParaRP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From, </a:t>
            </a:r>
          </a:p>
          <a:p>
            <a:r>
              <a:rPr lang="en-GB" sz="2400" dirty="0">
                <a:latin typeface="Special Elite" panose="02000506000000020004" pitchFamily="2" charset="0"/>
              </a:rPr>
              <a:t>Detective Allan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Shape Grid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E802B33-1FE4-4EB0-9912-F8655F38F032}"/>
              </a:ext>
            </a:extLst>
          </p:cNvPr>
          <p:cNvGrpSpPr/>
          <p:nvPr/>
        </p:nvGrpSpPr>
        <p:grpSpPr>
          <a:xfrm>
            <a:off x="2170582" y="2321162"/>
            <a:ext cx="3452200" cy="405225"/>
            <a:chOff x="7177801" y="3090698"/>
            <a:chExt cx="4462942" cy="523868"/>
          </a:xfrm>
        </p:grpSpPr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A5AA0DCD-FB7B-4A8D-89FF-4C1BF3B36550}"/>
                </a:ext>
              </a:extLst>
            </p:cNvPr>
            <p:cNvSpPr/>
            <p:nvPr/>
          </p:nvSpPr>
          <p:spPr>
            <a:xfrm>
              <a:off x="7177801" y="3202421"/>
              <a:ext cx="458278" cy="395066"/>
            </a:xfrm>
            <a:prstGeom prst="triangl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Star: 5 Points 29">
              <a:extLst>
                <a:ext uri="{FF2B5EF4-FFF2-40B4-BE49-F238E27FC236}">
                  <a16:creationId xmlns:a16="http://schemas.microsoft.com/office/drawing/2014/main" id="{13E88857-6A55-4395-9EAD-41A92439DDB7}"/>
                </a:ext>
              </a:extLst>
            </p:cNvPr>
            <p:cNvSpPr/>
            <p:nvPr/>
          </p:nvSpPr>
          <p:spPr>
            <a:xfrm>
              <a:off x="7806696" y="3110781"/>
              <a:ext cx="532131" cy="486709"/>
            </a:xfrm>
            <a:prstGeom prst="star5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Pentagon 30">
              <a:extLst>
                <a:ext uri="{FF2B5EF4-FFF2-40B4-BE49-F238E27FC236}">
                  <a16:creationId xmlns:a16="http://schemas.microsoft.com/office/drawing/2014/main" id="{0DFCC48E-2A08-4E07-883E-F63B16504119}"/>
                </a:ext>
              </a:extLst>
            </p:cNvPr>
            <p:cNvSpPr/>
            <p:nvPr/>
          </p:nvSpPr>
          <p:spPr>
            <a:xfrm>
              <a:off x="8509503" y="3090698"/>
              <a:ext cx="532131" cy="506792"/>
            </a:xfrm>
            <a:prstGeom prst="pentagon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Star: 5 Points 31">
              <a:extLst>
                <a:ext uri="{FF2B5EF4-FFF2-40B4-BE49-F238E27FC236}">
                  <a16:creationId xmlns:a16="http://schemas.microsoft.com/office/drawing/2014/main" id="{EF52FFA4-D6FC-4BF3-9C49-ACA66615D916}"/>
                </a:ext>
              </a:extLst>
            </p:cNvPr>
            <p:cNvSpPr/>
            <p:nvPr/>
          </p:nvSpPr>
          <p:spPr>
            <a:xfrm>
              <a:off x="9173505" y="3110781"/>
              <a:ext cx="532131" cy="486709"/>
            </a:xfrm>
            <a:prstGeom prst="star5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Star: 5 Points 32">
              <a:extLst>
                <a:ext uri="{FF2B5EF4-FFF2-40B4-BE49-F238E27FC236}">
                  <a16:creationId xmlns:a16="http://schemas.microsoft.com/office/drawing/2014/main" id="{5E51E522-C6D8-45D2-9755-F0DE0DD6AE07}"/>
                </a:ext>
              </a:extLst>
            </p:cNvPr>
            <p:cNvSpPr/>
            <p:nvPr/>
          </p:nvSpPr>
          <p:spPr>
            <a:xfrm>
              <a:off x="9837508" y="3098786"/>
              <a:ext cx="532131" cy="486709"/>
            </a:xfrm>
            <a:prstGeom prst="star5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5E052C5-6CE5-4A4C-8469-CE5A76B93742}"/>
                </a:ext>
              </a:extLst>
            </p:cNvPr>
            <p:cNvSpPr/>
            <p:nvPr/>
          </p:nvSpPr>
          <p:spPr>
            <a:xfrm>
              <a:off x="11182465" y="3156288"/>
              <a:ext cx="458278" cy="458278"/>
            </a:xfrm>
            <a:prstGeom prst="rect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5D472F4-C0A1-47AA-A15F-037584EAC44A}"/>
                </a:ext>
              </a:extLst>
            </p:cNvPr>
            <p:cNvSpPr/>
            <p:nvPr/>
          </p:nvSpPr>
          <p:spPr>
            <a:xfrm>
              <a:off x="10516796" y="3156288"/>
              <a:ext cx="458278" cy="458278"/>
            </a:xfrm>
            <a:prstGeom prst="ellipse">
              <a:avLst/>
            </a:prstGeom>
            <a:solidFill>
              <a:srgbClr val="7030A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208A560-0EBC-4135-9181-F3B115483320}"/>
              </a:ext>
            </a:extLst>
          </p:cNvPr>
          <p:cNvGrpSpPr/>
          <p:nvPr/>
        </p:nvGrpSpPr>
        <p:grpSpPr>
          <a:xfrm>
            <a:off x="2236300" y="4205297"/>
            <a:ext cx="2270232" cy="411523"/>
            <a:chOff x="7346458" y="4190855"/>
            <a:chExt cx="3048307" cy="552565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B9EAAF-7CAF-4440-9E3F-2670BC25FEC6}"/>
                </a:ext>
              </a:extLst>
            </p:cNvPr>
            <p:cNvSpPr/>
            <p:nvPr/>
          </p:nvSpPr>
          <p:spPr>
            <a:xfrm>
              <a:off x="7346458" y="4267436"/>
              <a:ext cx="475984" cy="475984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7113AA7-8990-4FE5-9797-C6DF4D751155}"/>
                </a:ext>
              </a:extLst>
            </p:cNvPr>
            <p:cNvSpPr/>
            <p:nvPr/>
          </p:nvSpPr>
          <p:spPr>
            <a:xfrm>
              <a:off x="7932593" y="4267436"/>
              <a:ext cx="475984" cy="475984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0B6E0EA-840B-4E5D-8FAA-EA1C51C5657A}"/>
                </a:ext>
              </a:extLst>
            </p:cNvPr>
            <p:cNvSpPr/>
            <p:nvPr/>
          </p:nvSpPr>
          <p:spPr>
            <a:xfrm>
              <a:off x="8536749" y="4267436"/>
              <a:ext cx="475984" cy="475984"/>
            </a:xfrm>
            <a:prstGeom prst="rect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Pentagon 39">
              <a:extLst>
                <a:ext uri="{FF2B5EF4-FFF2-40B4-BE49-F238E27FC236}">
                  <a16:creationId xmlns:a16="http://schemas.microsoft.com/office/drawing/2014/main" id="{3004A0F2-2CBA-4F8F-A487-B19FA802947B}"/>
                </a:ext>
              </a:extLst>
            </p:cNvPr>
            <p:cNvSpPr/>
            <p:nvPr/>
          </p:nvSpPr>
          <p:spPr>
            <a:xfrm>
              <a:off x="9140905" y="4203678"/>
              <a:ext cx="552691" cy="526372"/>
            </a:xfrm>
            <a:prstGeom prst="pentagon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Pentagon 40">
              <a:extLst>
                <a:ext uri="{FF2B5EF4-FFF2-40B4-BE49-F238E27FC236}">
                  <a16:creationId xmlns:a16="http://schemas.microsoft.com/office/drawing/2014/main" id="{1970D4B0-13E6-42B3-AA00-664CCA5AB229}"/>
                </a:ext>
              </a:extLst>
            </p:cNvPr>
            <p:cNvSpPr/>
            <p:nvPr/>
          </p:nvSpPr>
          <p:spPr>
            <a:xfrm>
              <a:off x="9842074" y="4190855"/>
              <a:ext cx="552691" cy="526372"/>
            </a:xfrm>
            <a:prstGeom prst="pentagon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7947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830416" y="1798239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Shape Grid</a:t>
            </a:r>
          </a:p>
        </p:txBody>
      </p:sp>
      <p:graphicFrame>
        <p:nvGraphicFramePr>
          <p:cNvPr id="69" name="Table 3">
            <a:extLst>
              <a:ext uri="{FF2B5EF4-FFF2-40B4-BE49-F238E27FC236}">
                <a16:creationId xmlns:a16="http://schemas.microsoft.com/office/drawing/2014/main" id="{1B2605C2-42D6-49B1-B393-3399ACC2B2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303938"/>
              </p:ext>
            </p:extLst>
          </p:nvPr>
        </p:nvGraphicFramePr>
        <p:xfrm>
          <a:off x="2339822" y="2117733"/>
          <a:ext cx="4439670" cy="39782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934">
                  <a:extLst>
                    <a:ext uri="{9D8B030D-6E8A-4147-A177-3AD203B41FA5}">
                      <a16:colId xmlns:a16="http://schemas.microsoft.com/office/drawing/2014/main" val="3445231895"/>
                    </a:ext>
                  </a:extLst>
                </a:gridCol>
                <a:gridCol w="887934">
                  <a:extLst>
                    <a:ext uri="{9D8B030D-6E8A-4147-A177-3AD203B41FA5}">
                      <a16:colId xmlns:a16="http://schemas.microsoft.com/office/drawing/2014/main" val="3238908343"/>
                    </a:ext>
                  </a:extLst>
                </a:gridCol>
                <a:gridCol w="887934">
                  <a:extLst>
                    <a:ext uri="{9D8B030D-6E8A-4147-A177-3AD203B41FA5}">
                      <a16:colId xmlns:a16="http://schemas.microsoft.com/office/drawing/2014/main" val="3894356883"/>
                    </a:ext>
                  </a:extLst>
                </a:gridCol>
                <a:gridCol w="887934">
                  <a:extLst>
                    <a:ext uri="{9D8B030D-6E8A-4147-A177-3AD203B41FA5}">
                      <a16:colId xmlns:a16="http://schemas.microsoft.com/office/drawing/2014/main" val="3869022514"/>
                    </a:ext>
                  </a:extLst>
                </a:gridCol>
                <a:gridCol w="887934">
                  <a:extLst>
                    <a:ext uri="{9D8B030D-6E8A-4147-A177-3AD203B41FA5}">
                      <a16:colId xmlns:a16="http://schemas.microsoft.com/office/drawing/2014/main" val="222704333"/>
                    </a:ext>
                  </a:extLst>
                </a:gridCol>
              </a:tblGrid>
              <a:tr h="778378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32806"/>
                  </a:ext>
                </a:extLst>
              </a:tr>
              <a:tr h="778378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512921"/>
                  </a:ext>
                </a:extLst>
              </a:tr>
              <a:tr h="778378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202935"/>
                  </a:ext>
                </a:extLst>
              </a:tr>
              <a:tr h="778378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981775"/>
                  </a:ext>
                </a:extLst>
              </a:tr>
              <a:tr h="864757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latin typeface="Special Elite" panose="02000506000000020004" pitchFamily="2" charset="0"/>
                      </a:endParaRPr>
                    </a:p>
                  </a:txBody>
                  <a:tcPr marL="91717" marR="91717" marT="45857" marB="4585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109894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E2FDD343-8001-40F3-9576-9502536250EE}"/>
              </a:ext>
            </a:extLst>
          </p:cNvPr>
          <p:cNvGrpSpPr/>
          <p:nvPr/>
        </p:nvGrpSpPr>
        <p:grpSpPr>
          <a:xfrm>
            <a:off x="2511440" y="2244436"/>
            <a:ext cx="4110244" cy="3712485"/>
            <a:chOff x="5580379" y="4659863"/>
            <a:chExt cx="1567508" cy="1415816"/>
          </a:xfrm>
        </p:grpSpPr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11081199-7C93-4683-B47F-06FFDED42698}"/>
                </a:ext>
              </a:extLst>
            </p:cNvPr>
            <p:cNvSpPr/>
            <p:nvPr/>
          </p:nvSpPr>
          <p:spPr>
            <a:xfrm>
              <a:off x="5930716" y="4979660"/>
              <a:ext cx="178754" cy="154099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2A60B11-5675-48B1-B7A5-5A480578FD70}"/>
                </a:ext>
              </a:extLst>
            </p:cNvPr>
            <p:cNvSpPr/>
            <p:nvPr/>
          </p:nvSpPr>
          <p:spPr>
            <a:xfrm>
              <a:off x="6272123" y="5280754"/>
              <a:ext cx="178754" cy="178754"/>
            </a:xfrm>
            <a:prstGeom prst="rect">
              <a:avLst/>
            </a:prstGeom>
            <a:solidFill>
              <a:srgbClr val="00B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A814BF5-B511-4F34-93D0-2FAABA71C415}"/>
                </a:ext>
              </a:extLst>
            </p:cNvPr>
            <p:cNvSpPr/>
            <p:nvPr/>
          </p:nvSpPr>
          <p:spPr>
            <a:xfrm>
              <a:off x="5580379" y="4659863"/>
              <a:ext cx="178754" cy="178754"/>
            </a:xfrm>
            <a:prstGeom prst="ellipse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Pentagon 76">
              <a:extLst>
                <a:ext uri="{FF2B5EF4-FFF2-40B4-BE49-F238E27FC236}">
                  <a16:creationId xmlns:a16="http://schemas.microsoft.com/office/drawing/2014/main" id="{424B7DD8-FBC3-40CE-8796-E21BF81D01B3}"/>
                </a:ext>
              </a:extLst>
            </p:cNvPr>
            <p:cNvSpPr/>
            <p:nvPr/>
          </p:nvSpPr>
          <p:spPr>
            <a:xfrm>
              <a:off x="6597800" y="5544775"/>
              <a:ext cx="207562" cy="197678"/>
            </a:xfrm>
            <a:prstGeom prst="pentagon">
              <a:avLst/>
            </a:prstGeom>
            <a:solidFill>
              <a:srgbClr val="0070C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Star: 5 Points 78">
              <a:extLst>
                <a:ext uri="{FF2B5EF4-FFF2-40B4-BE49-F238E27FC236}">
                  <a16:creationId xmlns:a16="http://schemas.microsoft.com/office/drawing/2014/main" id="{D0C85EF9-A540-4A84-9846-3AD5B956100C}"/>
                </a:ext>
              </a:extLst>
            </p:cNvPr>
            <p:cNvSpPr/>
            <p:nvPr/>
          </p:nvSpPr>
          <p:spPr>
            <a:xfrm>
              <a:off x="6940325" y="5850948"/>
              <a:ext cx="207562" cy="189844"/>
            </a:xfrm>
            <a:prstGeom prst="star5">
              <a:avLst/>
            </a:prstGeom>
            <a:solidFill>
              <a:srgbClr val="7030A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12C1ED76-CA61-45B1-81FB-CE1ADB008BEA}"/>
                </a:ext>
              </a:extLst>
            </p:cNvPr>
            <p:cNvSpPr/>
            <p:nvPr/>
          </p:nvSpPr>
          <p:spPr>
            <a:xfrm>
              <a:off x="5933895" y="5592027"/>
              <a:ext cx="178754" cy="154099"/>
            </a:xfrm>
            <a:prstGeom prst="triangle">
              <a:avLst/>
            </a:prstGeom>
            <a:solidFill>
              <a:srgbClr val="0070C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4D84EB6-6757-4F18-8659-77646CA3B700}"/>
                </a:ext>
              </a:extLst>
            </p:cNvPr>
            <p:cNvSpPr/>
            <p:nvPr/>
          </p:nvSpPr>
          <p:spPr>
            <a:xfrm>
              <a:off x="5580379" y="5896925"/>
              <a:ext cx="178754" cy="178754"/>
            </a:xfrm>
            <a:prstGeom prst="ellipse">
              <a:avLst/>
            </a:prstGeom>
            <a:solidFill>
              <a:srgbClr val="7030A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3998D7E2-1CA7-4052-AECB-E071E45DCAAD}"/>
                </a:ext>
              </a:extLst>
            </p:cNvPr>
            <p:cNvSpPr/>
            <p:nvPr/>
          </p:nvSpPr>
          <p:spPr>
            <a:xfrm>
              <a:off x="6597799" y="4957870"/>
              <a:ext cx="207562" cy="197678"/>
            </a:xfrm>
            <a:prstGeom prst="pentagon">
              <a:avLst/>
            </a:prstGeom>
            <a:solidFill>
              <a:schemeClr val="accent4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Star: 5 Points 12">
              <a:extLst>
                <a:ext uri="{FF2B5EF4-FFF2-40B4-BE49-F238E27FC236}">
                  <a16:creationId xmlns:a16="http://schemas.microsoft.com/office/drawing/2014/main" id="{35E1D8A0-EE22-4029-AAEC-BE45E546E85F}"/>
                </a:ext>
              </a:extLst>
            </p:cNvPr>
            <p:cNvSpPr/>
            <p:nvPr/>
          </p:nvSpPr>
          <p:spPr>
            <a:xfrm>
              <a:off x="6940325" y="4659863"/>
              <a:ext cx="207562" cy="189844"/>
            </a:xfrm>
            <a:prstGeom prst="star5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Pentagon 5">
            <a:extLst>
              <a:ext uri="{FF2B5EF4-FFF2-40B4-BE49-F238E27FC236}">
                <a16:creationId xmlns:a16="http://schemas.microsoft.com/office/drawing/2014/main" id="{ED141BB1-8BF7-483D-8F12-C53591CBDE18}"/>
              </a:ext>
            </a:extLst>
          </p:cNvPr>
          <p:cNvSpPr/>
          <p:nvPr/>
        </p:nvSpPr>
        <p:spPr>
          <a:xfrm>
            <a:off x="7409852" y="2249390"/>
            <a:ext cx="1153125" cy="1098214"/>
          </a:xfrm>
          <a:prstGeom prst="pentagon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B77929-94B2-4AFC-9FC6-30AB7AEDE339}"/>
              </a:ext>
            </a:extLst>
          </p:cNvPr>
          <p:cNvSpPr txBox="1"/>
          <p:nvPr/>
        </p:nvSpPr>
        <p:spPr>
          <a:xfrm>
            <a:off x="0" y="1092096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The other side of the postcard seems to contain some extra clues</a:t>
            </a: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D5945535-EAE0-4D8B-97C0-244D1CD85280}"/>
              </a:ext>
            </a:extLst>
          </p:cNvPr>
          <p:cNvSpPr/>
          <p:nvPr/>
        </p:nvSpPr>
        <p:spPr>
          <a:xfrm>
            <a:off x="8855540" y="3401852"/>
            <a:ext cx="1349025" cy="1162958"/>
          </a:xfrm>
          <a:prstGeom prst="triangle">
            <a:avLst/>
          </a:prstGeom>
          <a:solidFill>
            <a:srgbClr val="0070C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1F4D1C-42E8-4BC7-B901-650AC5E506ED}"/>
              </a:ext>
            </a:extLst>
          </p:cNvPr>
          <p:cNvSpPr txBox="1"/>
          <p:nvPr/>
        </p:nvSpPr>
        <p:spPr>
          <a:xfrm>
            <a:off x="8933240" y="3918479"/>
            <a:ext cx="1193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Special Elite" panose="02000506000000020004" pitchFamily="2" charset="0"/>
              </a:rPr>
              <a:t>Q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699CB0-47CF-47B1-AAFF-63360B68C768}"/>
              </a:ext>
            </a:extLst>
          </p:cNvPr>
          <p:cNvSpPr txBox="1"/>
          <p:nvPr/>
        </p:nvSpPr>
        <p:spPr>
          <a:xfrm>
            <a:off x="7369353" y="2638696"/>
            <a:ext cx="1193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Special Elite" panose="02000506000000020004" pitchFamily="2" charset="0"/>
              </a:rPr>
              <a:t>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E9767C-C1E1-47E4-BF29-CAF2808DD88D}"/>
              </a:ext>
            </a:extLst>
          </p:cNvPr>
          <p:cNvSpPr/>
          <p:nvPr/>
        </p:nvSpPr>
        <p:spPr>
          <a:xfrm>
            <a:off x="7501726" y="4902073"/>
            <a:ext cx="966521" cy="966521"/>
          </a:xfrm>
          <a:prstGeom prst="rect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6896CF-193D-4F7B-8D3B-1AAB2D69FEA4}"/>
              </a:ext>
            </a:extLst>
          </p:cNvPr>
          <p:cNvSpPr txBox="1"/>
          <p:nvPr/>
        </p:nvSpPr>
        <p:spPr>
          <a:xfrm>
            <a:off x="7409852" y="5062167"/>
            <a:ext cx="1193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Special Elite" panose="02000506000000020004" pitchFamily="2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404258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2D5999B-B3CE-4CB9-9148-6E31805EF6E2}"/>
              </a:ext>
            </a:extLst>
          </p:cNvPr>
          <p:cNvSpPr/>
          <p:nvPr/>
        </p:nvSpPr>
        <p:spPr>
          <a:xfrm>
            <a:off x="399176" y="1154238"/>
            <a:ext cx="6235470" cy="5454379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6440-6D1A-410B-8968-239B1F02381F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2C201-0580-484C-9DD9-37F2AB15CFD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Shape Grid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595606D1-E608-4D31-AC5B-C58F8FD1CB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049476"/>
              </p:ext>
            </p:extLst>
          </p:nvPr>
        </p:nvGraphicFramePr>
        <p:xfrm>
          <a:off x="1243765" y="1878056"/>
          <a:ext cx="4608945" cy="40353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1789">
                  <a:extLst>
                    <a:ext uri="{9D8B030D-6E8A-4147-A177-3AD203B41FA5}">
                      <a16:colId xmlns:a16="http://schemas.microsoft.com/office/drawing/2014/main" val="3445231895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23890834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9435688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69022514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222704333"/>
                    </a:ext>
                  </a:extLst>
                </a:gridCol>
              </a:tblGrid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32806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512921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202935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981775"/>
                  </a:ext>
                </a:extLst>
              </a:tr>
              <a:tr h="877168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109894"/>
                  </a:ext>
                </a:extLst>
              </a:tr>
            </a:tbl>
          </a:graphicData>
        </a:graphic>
      </p:graphicFrame>
      <p:sp>
        <p:nvSpPr>
          <p:cNvPr id="36" name="Rectangle 35">
            <a:extLst>
              <a:ext uri="{FF2B5EF4-FFF2-40B4-BE49-F238E27FC236}">
                <a16:creationId xmlns:a16="http://schemas.microsoft.com/office/drawing/2014/main" id="{06DADD23-AC8E-4D39-9CBA-BE13D6D03630}"/>
              </a:ext>
            </a:extLst>
          </p:cNvPr>
          <p:cNvSpPr/>
          <p:nvPr/>
        </p:nvSpPr>
        <p:spPr>
          <a:xfrm>
            <a:off x="6918204" y="1154238"/>
            <a:ext cx="4941286" cy="3699739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2"/>
              </a:solidFill>
              <a:latin typeface="Special Elite" panose="02000506000000020004" pitchFamily="2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D1FFB67-908C-40C3-A521-1024D620C6F3}"/>
              </a:ext>
            </a:extLst>
          </p:cNvPr>
          <p:cNvGrpSpPr/>
          <p:nvPr/>
        </p:nvGrpSpPr>
        <p:grpSpPr>
          <a:xfrm>
            <a:off x="7972114" y="3286658"/>
            <a:ext cx="2934915" cy="532010"/>
            <a:chOff x="7346458" y="4190855"/>
            <a:chExt cx="3048307" cy="55256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4B6A07D-1DF7-4566-B138-BD8B891F65DF}"/>
                </a:ext>
              </a:extLst>
            </p:cNvPr>
            <p:cNvSpPr/>
            <p:nvPr/>
          </p:nvSpPr>
          <p:spPr>
            <a:xfrm>
              <a:off x="7346458" y="4267436"/>
              <a:ext cx="475984" cy="475984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D41AE57-2A24-47C9-9C5F-461606B0ECB0}"/>
                </a:ext>
              </a:extLst>
            </p:cNvPr>
            <p:cNvSpPr/>
            <p:nvPr/>
          </p:nvSpPr>
          <p:spPr>
            <a:xfrm>
              <a:off x="7932593" y="4267436"/>
              <a:ext cx="475984" cy="475984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A408E38-7A88-4223-81C8-CD3CEE9C0239}"/>
                </a:ext>
              </a:extLst>
            </p:cNvPr>
            <p:cNvSpPr/>
            <p:nvPr/>
          </p:nvSpPr>
          <p:spPr>
            <a:xfrm>
              <a:off x="8536749" y="4267436"/>
              <a:ext cx="475984" cy="475984"/>
            </a:xfrm>
            <a:prstGeom prst="rect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Pentagon 38">
              <a:extLst>
                <a:ext uri="{FF2B5EF4-FFF2-40B4-BE49-F238E27FC236}">
                  <a16:creationId xmlns:a16="http://schemas.microsoft.com/office/drawing/2014/main" id="{EEF8655B-C308-4BC7-8726-8043E0E08E2C}"/>
                </a:ext>
              </a:extLst>
            </p:cNvPr>
            <p:cNvSpPr/>
            <p:nvPr/>
          </p:nvSpPr>
          <p:spPr>
            <a:xfrm>
              <a:off x="9140905" y="4203678"/>
              <a:ext cx="552691" cy="526372"/>
            </a:xfrm>
            <a:prstGeom prst="pentagon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Pentagon 40">
              <a:extLst>
                <a:ext uri="{FF2B5EF4-FFF2-40B4-BE49-F238E27FC236}">
                  <a16:creationId xmlns:a16="http://schemas.microsoft.com/office/drawing/2014/main" id="{A3B37D0F-8EB2-47F7-A05B-C3DF18116B78}"/>
                </a:ext>
              </a:extLst>
            </p:cNvPr>
            <p:cNvSpPr/>
            <p:nvPr/>
          </p:nvSpPr>
          <p:spPr>
            <a:xfrm>
              <a:off x="9842074" y="4190855"/>
              <a:ext cx="552691" cy="526372"/>
            </a:xfrm>
            <a:prstGeom prst="pentagon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236B333-9AC0-4A17-892D-4E646EE86FAC}"/>
              </a:ext>
            </a:extLst>
          </p:cNvPr>
          <p:cNvGrpSpPr/>
          <p:nvPr/>
        </p:nvGrpSpPr>
        <p:grpSpPr>
          <a:xfrm>
            <a:off x="7177801" y="1559002"/>
            <a:ext cx="4462942" cy="523868"/>
            <a:chOff x="7177801" y="3090698"/>
            <a:chExt cx="4462942" cy="523868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6A07341C-527C-44FE-9D1A-046D8FCF5FD5}"/>
                </a:ext>
              </a:extLst>
            </p:cNvPr>
            <p:cNvSpPr/>
            <p:nvPr/>
          </p:nvSpPr>
          <p:spPr>
            <a:xfrm>
              <a:off x="7177801" y="3202421"/>
              <a:ext cx="458278" cy="395066"/>
            </a:xfrm>
            <a:prstGeom prst="triangl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Star: 5 Points 8">
              <a:extLst>
                <a:ext uri="{FF2B5EF4-FFF2-40B4-BE49-F238E27FC236}">
                  <a16:creationId xmlns:a16="http://schemas.microsoft.com/office/drawing/2014/main" id="{ADB74273-7B18-4374-BB84-5D0F16DDE14F}"/>
                </a:ext>
              </a:extLst>
            </p:cNvPr>
            <p:cNvSpPr/>
            <p:nvPr/>
          </p:nvSpPr>
          <p:spPr>
            <a:xfrm>
              <a:off x="7806696" y="3110781"/>
              <a:ext cx="532131" cy="486709"/>
            </a:xfrm>
            <a:prstGeom prst="star5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D7AD6741-854D-4598-BE62-2FBB71C38ACC}"/>
                </a:ext>
              </a:extLst>
            </p:cNvPr>
            <p:cNvSpPr/>
            <p:nvPr/>
          </p:nvSpPr>
          <p:spPr>
            <a:xfrm>
              <a:off x="8509503" y="3090698"/>
              <a:ext cx="532131" cy="506792"/>
            </a:xfrm>
            <a:prstGeom prst="pentagon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Star: 5 Points 10">
              <a:extLst>
                <a:ext uri="{FF2B5EF4-FFF2-40B4-BE49-F238E27FC236}">
                  <a16:creationId xmlns:a16="http://schemas.microsoft.com/office/drawing/2014/main" id="{D2A65AFB-86DD-4F7E-BB5B-B278DA9E2430}"/>
                </a:ext>
              </a:extLst>
            </p:cNvPr>
            <p:cNvSpPr/>
            <p:nvPr/>
          </p:nvSpPr>
          <p:spPr>
            <a:xfrm>
              <a:off x="9173505" y="3110781"/>
              <a:ext cx="532131" cy="486709"/>
            </a:xfrm>
            <a:prstGeom prst="star5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Star: 5 Points 11">
              <a:extLst>
                <a:ext uri="{FF2B5EF4-FFF2-40B4-BE49-F238E27FC236}">
                  <a16:creationId xmlns:a16="http://schemas.microsoft.com/office/drawing/2014/main" id="{A8A18E07-1BA7-4C70-B456-653E136C6DC7}"/>
                </a:ext>
              </a:extLst>
            </p:cNvPr>
            <p:cNvSpPr/>
            <p:nvPr/>
          </p:nvSpPr>
          <p:spPr>
            <a:xfrm>
              <a:off x="9837508" y="3098786"/>
              <a:ext cx="532131" cy="486709"/>
            </a:xfrm>
            <a:prstGeom prst="star5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5C8200-6DBB-4860-A80E-7EC4DD768CF6}"/>
                </a:ext>
              </a:extLst>
            </p:cNvPr>
            <p:cNvSpPr/>
            <p:nvPr/>
          </p:nvSpPr>
          <p:spPr>
            <a:xfrm>
              <a:off x="11182465" y="3156288"/>
              <a:ext cx="458278" cy="458278"/>
            </a:xfrm>
            <a:prstGeom prst="rect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3FFB640-A615-4C25-9C62-3CD6D25D0009}"/>
                </a:ext>
              </a:extLst>
            </p:cNvPr>
            <p:cNvSpPr/>
            <p:nvPr/>
          </p:nvSpPr>
          <p:spPr>
            <a:xfrm>
              <a:off x="10516796" y="3156288"/>
              <a:ext cx="458278" cy="458278"/>
            </a:xfrm>
            <a:prstGeom prst="ellipse">
              <a:avLst/>
            </a:prstGeom>
            <a:solidFill>
              <a:srgbClr val="7030A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F63C8DAF-F1AE-4C5C-AA9D-84AFF4FE6B4B}"/>
              </a:ext>
            </a:extLst>
          </p:cNvPr>
          <p:cNvSpPr/>
          <p:nvPr/>
        </p:nvSpPr>
        <p:spPr>
          <a:xfrm>
            <a:off x="2387284" y="2829027"/>
            <a:ext cx="475984" cy="410331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D36E849-40FC-4EB3-8D59-B2135B32F67D}"/>
              </a:ext>
            </a:extLst>
          </p:cNvPr>
          <p:cNvSpPr/>
          <p:nvPr/>
        </p:nvSpPr>
        <p:spPr>
          <a:xfrm>
            <a:off x="3310245" y="3657746"/>
            <a:ext cx="475984" cy="475984"/>
          </a:xfrm>
          <a:prstGeom prst="rect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5EB7255-009B-4DC0-B549-25E40246286A}"/>
              </a:ext>
            </a:extLst>
          </p:cNvPr>
          <p:cNvSpPr/>
          <p:nvPr/>
        </p:nvSpPr>
        <p:spPr>
          <a:xfrm>
            <a:off x="1454413" y="1977478"/>
            <a:ext cx="475984" cy="475984"/>
          </a:xfrm>
          <a:prstGeom prst="ellipse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Pentagon 37">
            <a:extLst>
              <a:ext uri="{FF2B5EF4-FFF2-40B4-BE49-F238E27FC236}">
                <a16:creationId xmlns:a16="http://schemas.microsoft.com/office/drawing/2014/main" id="{45AEB679-E203-498B-8553-71FF64194528}"/>
              </a:ext>
            </a:extLst>
          </p:cNvPr>
          <p:cNvSpPr/>
          <p:nvPr/>
        </p:nvSpPr>
        <p:spPr>
          <a:xfrm>
            <a:off x="4197749" y="4385626"/>
            <a:ext cx="552691" cy="526372"/>
          </a:xfrm>
          <a:prstGeom prst="pentagon">
            <a:avLst/>
          </a:prstGeom>
          <a:solidFill>
            <a:srgbClr val="0070C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C7BDFC6A-2939-43E6-AD72-E35740662589}"/>
              </a:ext>
            </a:extLst>
          </p:cNvPr>
          <p:cNvSpPr/>
          <p:nvPr/>
        </p:nvSpPr>
        <p:spPr>
          <a:xfrm>
            <a:off x="5112243" y="5192786"/>
            <a:ext cx="552691" cy="505513"/>
          </a:xfrm>
          <a:prstGeom prst="star5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AF092F6E-A308-4B43-BC62-C043A946ED4F}"/>
              </a:ext>
            </a:extLst>
          </p:cNvPr>
          <p:cNvSpPr/>
          <p:nvPr/>
        </p:nvSpPr>
        <p:spPr>
          <a:xfrm>
            <a:off x="2387284" y="4443646"/>
            <a:ext cx="475984" cy="410331"/>
          </a:xfrm>
          <a:prstGeom prst="triangle">
            <a:avLst/>
          </a:prstGeom>
          <a:solidFill>
            <a:srgbClr val="0070C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Pentagon 43">
            <a:extLst>
              <a:ext uri="{FF2B5EF4-FFF2-40B4-BE49-F238E27FC236}">
                <a16:creationId xmlns:a16="http://schemas.microsoft.com/office/drawing/2014/main" id="{023531CC-F311-4D87-AD37-9150B02D44B4}"/>
              </a:ext>
            </a:extLst>
          </p:cNvPr>
          <p:cNvSpPr/>
          <p:nvPr/>
        </p:nvSpPr>
        <p:spPr>
          <a:xfrm>
            <a:off x="4197749" y="2771006"/>
            <a:ext cx="552691" cy="526372"/>
          </a:xfrm>
          <a:prstGeom prst="pentagon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55E61B9-8CF3-446B-98EA-52D749D63375}"/>
              </a:ext>
            </a:extLst>
          </p:cNvPr>
          <p:cNvSpPr/>
          <p:nvPr/>
        </p:nvSpPr>
        <p:spPr>
          <a:xfrm>
            <a:off x="1458025" y="5222315"/>
            <a:ext cx="475984" cy="475984"/>
          </a:xfrm>
          <a:prstGeom prst="ellipse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Star: 5 Points 45">
            <a:extLst>
              <a:ext uri="{FF2B5EF4-FFF2-40B4-BE49-F238E27FC236}">
                <a16:creationId xmlns:a16="http://schemas.microsoft.com/office/drawing/2014/main" id="{E7902925-19F5-4A89-ACB0-4AD69BC3F2CC}"/>
              </a:ext>
            </a:extLst>
          </p:cNvPr>
          <p:cNvSpPr/>
          <p:nvPr/>
        </p:nvSpPr>
        <p:spPr>
          <a:xfrm>
            <a:off x="5112242" y="1977478"/>
            <a:ext cx="552691" cy="505513"/>
          </a:xfrm>
          <a:prstGeom prst="star5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B7F7916-67D5-42A3-BB60-712B92A4D80E}"/>
              </a:ext>
            </a:extLst>
          </p:cNvPr>
          <p:cNvGrpSpPr/>
          <p:nvPr/>
        </p:nvGrpSpPr>
        <p:grpSpPr>
          <a:xfrm>
            <a:off x="8714334" y="5220336"/>
            <a:ext cx="1339541" cy="1154782"/>
            <a:chOff x="8855540" y="3401852"/>
            <a:chExt cx="1349025" cy="1162958"/>
          </a:xfrm>
        </p:grpSpPr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5EBB23B2-088D-423F-BC57-4B224CB6A406}"/>
                </a:ext>
              </a:extLst>
            </p:cNvPr>
            <p:cNvSpPr/>
            <p:nvPr/>
          </p:nvSpPr>
          <p:spPr>
            <a:xfrm>
              <a:off x="8855540" y="3401852"/>
              <a:ext cx="1349025" cy="1162958"/>
            </a:xfrm>
            <a:prstGeom prst="triangle">
              <a:avLst/>
            </a:prstGeom>
            <a:solidFill>
              <a:srgbClr val="0070C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11E1296-D766-44A9-9DEB-C10FA690C4E3}"/>
                </a:ext>
              </a:extLst>
            </p:cNvPr>
            <p:cNvSpPr txBox="1"/>
            <p:nvPr/>
          </p:nvSpPr>
          <p:spPr>
            <a:xfrm>
              <a:off x="8933240" y="3918479"/>
              <a:ext cx="1193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  <a:latin typeface="Special Elite" panose="02000506000000020004" pitchFamily="2" charset="0"/>
                </a:rPr>
                <a:t>Q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93A4E07-82E0-4266-8772-6853EDBB2952}"/>
              </a:ext>
            </a:extLst>
          </p:cNvPr>
          <p:cNvGrpSpPr/>
          <p:nvPr/>
        </p:nvGrpSpPr>
        <p:grpSpPr>
          <a:xfrm>
            <a:off x="10569734" y="5233408"/>
            <a:ext cx="1185232" cy="1090493"/>
            <a:chOff x="7369353" y="2249390"/>
            <a:chExt cx="1193624" cy="1098214"/>
          </a:xfrm>
        </p:grpSpPr>
        <p:sp>
          <p:nvSpPr>
            <p:cNvPr id="54" name="Pentagon 53">
              <a:extLst>
                <a:ext uri="{FF2B5EF4-FFF2-40B4-BE49-F238E27FC236}">
                  <a16:creationId xmlns:a16="http://schemas.microsoft.com/office/drawing/2014/main" id="{3FED1E25-3CC5-4EE5-B6CA-7D86C3755E98}"/>
                </a:ext>
              </a:extLst>
            </p:cNvPr>
            <p:cNvSpPr/>
            <p:nvPr/>
          </p:nvSpPr>
          <p:spPr>
            <a:xfrm>
              <a:off x="7409852" y="2249390"/>
              <a:ext cx="1153125" cy="1098214"/>
            </a:xfrm>
            <a:prstGeom prst="pentagon">
              <a:avLst/>
            </a:prstGeom>
            <a:solidFill>
              <a:srgbClr val="00B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BE6F9AB-3C67-4FB3-BB8C-4736947C2CA9}"/>
                </a:ext>
              </a:extLst>
            </p:cNvPr>
            <p:cNvSpPr txBox="1"/>
            <p:nvPr/>
          </p:nvSpPr>
          <p:spPr>
            <a:xfrm>
              <a:off x="7369353" y="2638696"/>
              <a:ext cx="1193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  <a:latin typeface="Special Elite" panose="02000506000000020004" pitchFamily="2" charset="0"/>
                </a:rPr>
                <a:t>N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28209FD-BBE7-4A40-8192-46DD66019C1B}"/>
              </a:ext>
            </a:extLst>
          </p:cNvPr>
          <p:cNvGrpSpPr/>
          <p:nvPr/>
        </p:nvGrpSpPr>
        <p:grpSpPr>
          <a:xfrm>
            <a:off x="6918204" y="5392128"/>
            <a:ext cx="1185233" cy="959726"/>
            <a:chOff x="7409852" y="4902073"/>
            <a:chExt cx="1193624" cy="966521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10F2DE4-883F-4344-9D66-6AAEE333DA26}"/>
                </a:ext>
              </a:extLst>
            </p:cNvPr>
            <p:cNvSpPr/>
            <p:nvPr/>
          </p:nvSpPr>
          <p:spPr>
            <a:xfrm>
              <a:off x="7501726" y="4902073"/>
              <a:ext cx="966521" cy="966521"/>
            </a:xfrm>
            <a:prstGeom prst="rect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33C8235-52F7-4939-A062-EC75515ABF39}"/>
                </a:ext>
              </a:extLst>
            </p:cNvPr>
            <p:cNvSpPr txBox="1"/>
            <p:nvPr/>
          </p:nvSpPr>
          <p:spPr>
            <a:xfrm>
              <a:off x="7409852" y="5062167"/>
              <a:ext cx="1193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  <a:latin typeface="Special Elite" panose="02000506000000020004" pitchFamily="2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7548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576440-6D1A-410B-8968-239B1F02381F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2C201-0580-484C-9DD9-37F2AB15CFD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Shape Grid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2FE119-2156-46A3-9E7F-8E43C351A910}"/>
              </a:ext>
            </a:extLst>
          </p:cNvPr>
          <p:cNvSpPr txBox="1"/>
          <p:nvPr/>
        </p:nvSpPr>
        <p:spPr>
          <a:xfrm>
            <a:off x="7111999" y="2542599"/>
            <a:ext cx="47474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There seems to be some sort of pattern to this grid.</a:t>
            </a:r>
          </a:p>
          <a:p>
            <a:pPr algn="ctr"/>
            <a:endParaRPr lang="en-GB" sz="2400" dirty="0"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latin typeface="Special Elite" panose="02000506000000020004" pitchFamily="2" charset="0"/>
              </a:rPr>
              <a:t>Using the symbols </a:t>
            </a:r>
            <a:br>
              <a:rPr lang="en-GB" sz="2400" dirty="0">
                <a:latin typeface="Special Elite" panose="02000506000000020004" pitchFamily="2" charset="0"/>
              </a:rPr>
            </a:br>
            <a:r>
              <a:rPr lang="en-GB" sz="2400" dirty="0">
                <a:latin typeface="Special Elite" panose="02000506000000020004" pitchFamily="2" charset="0"/>
              </a:rPr>
              <a:t>provided, can you work </a:t>
            </a:r>
            <a:br>
              <a:rPr lang="en-GB" sz="2400" dirty="0">
                <a:latin typeface="Special Elite" panose="02000506000000020004" pitchFamily="2" charset="0"/>
              </a:rPr>
            </a:br>
            <a:r>
              <a:rPr lang="en-GB" sz="2400" dirty="0">
                <a:latin typeface="Special Elite" panose="02000506000000020004" pitchFamily="2" charset="0"/>
              </a:rPr>
              <a:t>out what labels need to </a:t>
            </a:r>
            <a:br>
              <a:rPr lang="en-GB" sz="2400" dirty="0">
                <a:latin typeface="Special Elite" panose="02000506000000020004" pitchFamily="2" charset="0"/>
              </a:rPr>
            </a:br>
            <a:r>
              <a:rPr lang="en-GB" sz="2400" dirty="0">
                <a:latin typeface="Special Elite" panose="02000506000000020004" pitchFamily="2" charset="0"/>
              </a:rPr>
              <a:t>go down each side?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F8FAD7-FBB7-4CD2-A2ED-044D165FAE7E}"/>
              </a:ext>
            </a:extLst>
          </p:cNvPr>
          <p:cNvSpPr/>
          <p:nvPr/>
        </p:nvSpPr>
        <p:spPr>
          <a:xfrm>
            <a:off x="399176" y="1154238"/>
            <a:ext cx="6235470" cy="5454379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8" name="Table 3">
            <a:extLst>
              <a:ext uri="{FF2B5EF4-FFF2-40B4-BE49-F238E27FC236}">
                <a16:creationId xmlns:a16="http://schemas.microsoft.com/office/drawing/2014/main" id="{2AAE00E6-9502-4CA5-A274-80C1622D2F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336428"/>
              </p:ext>
            </p:extLst>
          </p:nvPr>
        </p:nvGraphicFramePr>
        <p:xfrm>
          <a:off x="1243765" y="1878056"/>
          <a:ext cx="4608945" cy="40353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1789">
                  <a:extLst>
                    <a:ext uri="{9D8B030D-6E8A-4147-A177-3AD203B41FA5}">
                      <a16:colId xmlns:a16="http://schemas.microsoft.com/office/drawing/2014/main" val="3445231895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23890834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9435688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69022514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222704333"/>
                    </a:ext>
                  </a:extLst>
                </a:gridCol>
              </a:tblGrid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32806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512921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202935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981775"/>
                  </a:ext>
                </a:extLst>
              </a:tr>
              <a:tr h="877168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109894"/>
                  </a:ext>
                </a:extLst>
              </a:tr>
            </a:tbl>
          </a:graphicData>
        </a:graphic>
      </p:graphicFrame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720ABCAD-B601-4CA5-8CF4-F151CCBC9F5D}"/>
              </a:ext>
            </a:extLst>
          </p:cNvPr>
          <p:cNvSpPr/>
          <p:nvPr/>
        </p:nvSpPr>
        <p:spPr>
          <a:xfrm>
            <a:off x="2387284" y="2829027"/>
            <a:ext cx="475984" cy="410331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7D17D5-6BDC-4AD5-8F83-34ED2E747B61}"/>
              </a:ext>
            </a:extLst>
          </p:cNvPr>
          <p:cNvSpPr/>
          <p:nvPr/>
        </p:nvSpPr>
        <p:spPr>
          <a:xfrm>
            <a:off x="3310245" y="3657746"/>
            <a:ext cx="475984" cy="475984"/>
          </a:xfrm>
          <a:prstGeom prst="rect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7F79D63-2CFF-40AD-BDD3-FF2882AE7788}"/>
              </a:ext>
            </a:extLst>
          </p:cNvPr>
          <p:cNvSpPr/>
          <p:nvPr/>
        </p:nvSpPr>
        <p:spPr>
          <a:xfrm>
            <a:off x="1454413" y="1977478"/>
            <a:ext cx="475984" cy="475984"/>
          </a:xfrm>
          <a:prstGeom prst="ellipse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Pentagon 23">
            <a:extLst>
              <a:ext uri="{FF2B5EF4-FFF2-40B4-BE49-F238E27FC236}">
                <a16:creationId xmlns:a16="http://schemas.microsoft.com/office/drawing/2014/main" id="{8483C5C4-31B7-4BEA-BD75-2019754DD323}"/>
              </a:ext>
            </a:extLst>
          </p:cNvPr>
          <p:cNvSpPr/>
          <p:nvPr/>
        </p:nvSpPr>
        <p:spPr>
          <a:xfrm>
            <a:off x="4197749" y="4385626"/>
            <a:ext cx="552691" cy="526372"/>
          </a:xfrm>
          <a:prstGeom prst="pentagon">
            <a:avLst/>
          </a:prstGeom>
          <a:solidFill>
            <a:srgbClr val="0070C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A4FE72F1-5C7D-4486-8EFB-047C9A91E427}"/>
              </a:ext>
            </a:extLst>
          </p:cNvPr>
          <p:cNvSpPr/>
          <p:nvPr/>
        </p:nvSpPr>
        <p:spPr>
          <a:xfrm>
            <a:off x="5112243" y="5192786"/>
            <a:ext cx="552691" cy="505513"/>
          </a:xfrm>
          <a:prstGeom prst="star5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A1725CB9-C397-4A7D-A63A-1CAA46A97525}"/>
              </a:ext>
            </a:extLst>
          </p:cNvPr>
          <p:cNvSpPr/>
          <p:nvPr/>
        </p:nvSpPr>
        <p:spPr>
          <a:xfrm>
            <a:off x="2387284" y="4443646"/>
            <a:ext cx="475984" cy="410331"/>
          </a:xfrm>
          <a:prstGeom prst="triangle">
            <a:avLst/>
          </a:prstGeom>
          <a:solidFill>
            <a:srgbClr val="0070C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Pentagon 26">
            <a:extLst>
              <a:ext uri="{FF2B5EF4-FFF2-40B4-BE49-F238E27FC236}">
                <a16:creationId xmlns:a16="http://schemas.microsoft.com/office/drawing/2014/main" id="{E93CF7AF-3CF8-417D-9350-C587FB7DB385}"/>
              </a:ext>
            </a:extLst>
          </p:cNvPr>
          <p:cNvSpPr/>
          <p:nvPr/>
        </p:nvSpPr>
        <p:spPr>
          <a:xfrm>
            <a:off x="4197749" y="2771006"/>
            <a:ext cx="552691" cy="526372"/>
          </a:xfrm>
          <a:prstGeom prst="pentagon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46D08C3-63EB-4110-85F2-D215AF469925}"/>
              </a:ext>
            </a:extLst>
          </p:cNvPr>
          <p:cNvSpPr/>
          <p:nvPr/>
        </p:nvSpPr>
        <p:spPr>
          <a:xfrm>
            <a:off x="1458025" y="5222315"/>
            <a:ext cx="475984" cy="475984"/>
          </a:xfrm>
          <a:prstGeom prst="ellipse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202C0707-BD58-4CE1-8159-9E9781FD0AAF}"/>
              </a:ext>
            </a:extLst>
          </p:cNvPr>
          <p:cNvSpPr/>
          <p:nvPr/>
        </p:nvSpPr>
        <p:spPr>
          <a:xfrm>
            <a:off x="5112242" y="1977478"/>
            <a:ext cx="552691" cy="505513"/>
          </a:xfrm>
          <a:prstGeom prst="star5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660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2D5999B-B3CE-4CB9-9148-6E31805EF6E2}"/>
              </a:ext>
            </a:extLst>
          </p:cNvPr>
          <p:cNvSpPr/>
          <p:nvPr/>
        </p:nvSpPr>
        <p:spPr>
          <a:xfrm>
            <a:off x="399176" y="1154238"/>
            <a:ext cx="6235470" cy="5454379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6440-6D1A-410B-8968-239B1F02381F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2C201-0580-484C-9DD9-37F2AB15CFD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Shape Grid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595606D1-E608-4D31-AC5B-C58F8FD1CB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507299"/>
              </p:ext>
            </p:extLst>
          </p:nvPr>
        </p:nvGraphicFramePr>
        <p:xfrm>
          <a:off x="1586972" y="2059708"/>
          <a:ext cx="4608945" cy="40353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1789">
                  <a:extLst>
                    <a:ext uri="{9D8B030D-6E8A-4147-A177-3AD203B41FA5}">
                      <a16:colId xmlns:a16="http://schemas.microsoft.com/office/drawing/2014/main" val="3445231895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23890834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9435688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69022514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222704333"/>
                    </a:ext>
                  </a:extLst>
                </a:gridCol>
              </a:tblGrid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32806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512921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202935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981775"/>
                  </a:ext>
                </a:extLst>
              </a:tr>
              <a:tr h="877168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109894"/>
                  </a:ext>
                </a:extLst>
              </a:tr>
            </a:tbl>
          </a:graphicData>
        </a:graphic>
      </p:graphicFrame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3ACE1D7E-FE6E-4352-837E-45E3423546BB}"/>
              </a:ext>
            </a:extLst>
          </p:cNvPr>
          <p:cNvSpPr/>
          <p:nvPr/>
        </p:nvSpPr>
        <p:spPr>
          <a:xfrm>
            <a:off x="2767437" y="1423620"/>
            <a:ext cx="475984" cy="410331"/>
          </a:xfrm>
          <a:prstGeom prst="triangl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677C43-FDE4-4369-8E47-870B99E0375A}"/>
              </a:ext>
            </a:extLst>
          </p:cNvPr>
          <p:cNvSpPr/>
          <p:nvPr/>
        </p:nvSpPr>
        <p:spPr>
          <a:xfrm>
            <a:off x="3677957" y="1394175"/>
            <a:ext cx="475984" cy="4759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41B372B-5361-4356-BD6A-5127CB2EF8A2}"/>
              </a:ext>
            </a:extLst>
          </p:cNvPr>
          <p:cNvSpPr/>
          <p:nvPr/>
        </p:nvSpPr>
        <p:spPr>
          <a:xfrm>
            <a:off x="1797620" y="1394175"/>
            <a:ext cx="475984" cy="4759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E971378E-781B-46DD-9B23-55A3CB40889A}"/>
              </a:ext>
            </a:extLst>
          </p:cNvPr>
          <p:cNvSpPr/>
          <p:nvPr/>
        </p:nvSpPr>
        <p:spPr>
          <a:xfrm>
            <a:off x="4596374" y="1343787"/>
            <a:ext cx="552691" cy="526372"/>
          </a:xfrm>
          <a:prstGeom prst="pentagon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A800C63E-8DA1-456E-BFDE-20D321D3F05D}"/>
              </a:ext>
            </a:extLst>
          </p:cNvPr>
          <p:cNvSpPr/>
          <p:nvPr/>
        </p:nvSpPr>
        <p:spPr>
          <a:xfrm>
            <a:off x="5480116" y="1361105"/>
            <a:ext cx="552691" cy="505513"/>
          </a:xfrm>
          <a:prstGeom prst="star5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1AAB50-4F36-42FD-AFED-BC3F78877450}"/>
              </a:ext>
            </a:extLst>
          </p:cNvPr>
          <p:cNvSpPr/>
          <p:nvPr/>
        </p:nvSpPr>
        <p:spPr>
          <a:xfrm>
            <a:off x="804650" y="2136350"/>
            <a:ext cx="498764" cy="4987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A12D6E4-329C-4B7E-A832-11A417DE3493}"/>
              </a:ext>
            </a:extLst>
          </p:cNvPr>
          <p:cNvSpPr/>
          <p:nvPr/>
        </p:nvSpPr>
        <p:spPr>
          <a:xfrm>
            <a:off x="804650" y="2922246"/>
            <a:ext cx="498764" cy="49876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8D2AD4-6D55-48E2-BEEF-BB5B28D66D5C}"/>
              </a:ext>
            </a:extLst>
          </p:cNvPr>
          <p:cNvSpPr/>
          <p:nvPr/>
        </p:nvSpPr>
        <p:spPr>
          <a:xfrm>
            <a:off x="804650" y="3708142"/>
            <a:ext cx="498764" cy="4987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5D4917-2AAF-4470-860F-8BAA7DBF4424}"/>
              </a:ext>
            </a:extLst>
          </p:cNvPr>
          <p:cNvSpPr/>
          <p:nvPr/>
        </p:nvSpPr>
        <p:spPr>
          <a:xfrm>
            <a:off x="804650" y="4494038"/>
            <a:ext cx="498764" cy="4987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79F40F-5E1E-4D54-A78C-92B68E67F162}"/>
              </a:ext>
            </a:extLst>
          </p:cNvPr>
          <p:cNvSpPr/>
          <p:nvPr/>
        </p:nvSpPr>
        <p:spPr>
          <a:xfrm>
            <a:off x="804650" y="5374438"/>
            <a:ext cx="498764" cy="4987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EFEAF1-19CF-4C2E-9927-F3CFAF3A6D4B}"/>
              </a:ext>
            </a:extLst>
          </p:cNvPr>
          <p:cNvSpPr txBox="1"/>
          <p:nvPr/>
        </p:nvSpPr>
        <p:spPr>
          <a:xfrm>
            <a:off x="7050817" y="1486410"/>
            <a:ext cx="47474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Now you have labelled the grid, can you use the extra clues to work out where the letters need to go?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B779B95-2B4C-4E0A-8466-87AD75C5883D}"/>
              </a:ext>
            </a:extLst>
          </p:cNvPr>
          <p:cNvGrpSpPr/>
          <p:nvPr/>
        </p:nvGrpSpPr>
        <p:grpSpPr>
          <a:xfrm>
            <a:off x="8701126" y="3404320"/>
            <a:ext cx="1349025" cy="1162958"/>
            <a:chOff x="8855540" y="3401852"/>
            <a:chExt cx="1349025" cy="1162958"/>
          </a:xfrm>
        </p:grpSpPr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AC94E64D-3C6A-4460-A39F-C92E826A2766}"/>
                </a:ext>
              </a:extLst>
            </p:cNvPr>
            <p:cNvSpPr/>
            <p:nvPr/>
          </p:nvSpPr>
          <p:spPr>
            <a:xfrm>
              <a:off x="8855540" y="3401852"/>
              <a:ext cx="1349025" cy="1162958"/>
            </a:xfrm>
            <a:prstGeom prst="triangle">
              <a:avLst/>
            </a:prstGeom>
            <a:solidFill>
              <a:srgbClr val="0070C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6AE36B-F138-4091-B6BD-514AE0DC8BA0}"/>
                </a:ext>
              </a:extLst>
            </p:cNvPr>
            <p:cNvSpPr txBox="1"/>
            <p:nvPr/>
          </p:nvSpPr>
          <p:spPr>
            <a:xfrm>
              <a:off x="8933240" y="3918479"/>
              <a:ext cx="1193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  <a:latin typeface="Special Elite" panose="02000506000000020004" pitchFamily="2" charset="0"/>
                </a:rPr>
                <a:t>Q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754AA71-6A1F-4B72-9960-783D51DDC3C0}"/>
              </a:ext>
            </a:extLst>
          </p:cNvPr>
          <p:cNvGrpSpPr/>
          <p:nvPr/>
        </p:nvGrpSpPr>
        <p:grpSpPr>
          <a:xfrm>
            <a:off x="10324989" y="4770380"/>
            <a:ext cx="1193624" cy="1098214"/>
            <a:chOff x="7369353" y="2249390"/>
            <a:chExt cx="1193624" cy="1098214"/>
          </a:xfrm>
        </p:grpSpPr>
        <p:sp>
          <p:nvSpPr>
            <p:cNvPr id="28" name="Pentagon 27">
              <a:extLst>
                <a:ext uri="{FF2B5EF4-FFF2-40B4-BE49-F238E27FC236}">
                  <a16:creationId xmlns:a16="http://schemas.microsoft.com/office/drawing/2014/main" id="{E325DA1D-822F-4B17-BCCE-9482366420D3}"/>
                </a:ext>
              </a:extLst>
            </p:cNvPr>
            <p:cNvSpPr/>
            <p:nvPr/>
          </p:nvSpPr>
          <p:spPr>
            <a:xfrm>
              <a:off x="7409852" y="2249390"/>
              <a:ext cx="1153125" cy="1098214"/>
            </a:xfrm>
            <a:prstGeom prst="pentagon">
              <a:avLst/>
            </a:prstGeom>
            <a:solidFill>
              <a:srgbClr val="00B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BFE5572-8377-48C8-A3B4-72B126CF8C34}"/>
                </a:ext>
              </a:extLst>
            </p:cNvPr>
            <p:cNvSpPr txBox="1"/>
            <p:nvPr/>
          </p:nvSpPr>
          <p:spPr>
            <a:xfrm>
              <a:off x="7369353" y="2638696"/>
              <a:ext cx="1193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  <a:latin typeface="Special Elite" panose="02000506000000020004" pitchFamily="2" charset="0"/>
                </a:rPr>
                <a:t>N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F5B75D4-6CC0-4365-B069-ABDEE540F30A}"/>
              </a:ext>
            </a:extLst>
          </p:cNvPr>
          <p:cNvGrpSpPr/>
          <p:nvPr/>
        </p:nvGrpSpPr>
        <p:grpSpPr>
          <a:xfrm>
            <a:off x="7409852" y="4902073"/>
            <a:ext cx="1193624" cy="966521"/>
            <a:chOff x="7409852" y="4902073"/>
            <a:chExt cx="1193624" cy="96652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A2F9EE-5CE1-4756-A4C8-1E56F8B8BAC2}"/>
                </a:ext>
              </a:extLst>
            </p:cNvPr>
            <p:cNvSpPr/>
            <p:nvPr/>
          </p:nvSpPr>
          <p:spPr>
            <a:xfrm>
              <a:off x="7501726" y="4902073"/>
              <a:ext cx="966521" cy="966521"/>
            </a:xfrm>
            <a:prstGeom prst="rect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0B6391-77D0-4F54-8718-5D2E749099D1}"/>
                </a:ext>
              </a:extLst>
            </p:cNvPr>
            <p:cNvSpPr txBox="1"/>
            <p:nvPr/>
          </p:nvSpPr>
          <p:spPr>
            <a:xfrm>
              <a:off x="7409852" y="5062167"/>
              <a:ext cx="1193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  <a:latin typeface="Special Elite" panose="02000506000000020004" pitchFamily="2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9778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2D5999B-B3CE-4CB9-9148-6E31805EF6E2}"/>
              </a:ext>
            </a:extLst>
          </p:cNvPr>
          <p:cNvSpPr/>
          <p:nvPr/>
        </p:nvSpPr>
        <p:spPr>
          <a:xfrm>
            <a:off x="399176" y="1154238"/>
            <a:ext cx="6235470" cy="5454379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6440-6D1A-410B-8968-239B1F02381F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2C201-0580-484C-9DD9-37F2AB15CFD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Shape Grid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595606D1-E608-4D31-AC5B-C58F8FD1CB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161956"/>
              </p:ext>
            </p:extLst>
          </p:nvPr>
        </p:nvGraphicFramePr>
        <p:xfrm>
          <a:off x="1586972" y="2059708"/>
          <a:ext cx="4608945" cy="40353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1789">
                  <a:extLst>
                    <a:ext uri="{9D8B030D-6E8A-4147-A177-3AD203B41FA5}">
                      <a16:colId xmlns:a16="http://schemas.microsoft.com/office/drawing/2014/main" val="3445231895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23890834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9435688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69022514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222704333"/>
                    </a:ext>
                  </a:extLst>
                </a:gridCol>
              </a:tblGrid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32806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512921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202935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981775"/>
                  </a:ext>
                </a:extLst>
              </a:tr>
              <a:tr h="877168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latin typeface="Special Elite" panose="02000506000000020004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109894"/>
                  </a:ext>
                </a:extLst>
              </a:tr>
            </a:tbl>
          </a:graphicData>
        </a:graphic>
      </p:graphicFrame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3ACE1D7E-FE6E-4352-837E-45E3423546BB}"/>
              </a:ext>
            </a:extLst>
          </p:cNvPr>
          <p:cNvSpPr/>
          <p:nvPr/>
        </p:nvSpPr>
        <p:spPr>
          <a:xfrm>
            <a:off x="2767437" y="1423620"/>
            <a:ext cx="475984" cy="410331"/>
          </a:xfrm>
          <a:prstGeom prst="triangl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677C43-FDE4-4369-8E47-870B99E0375A}"/>
              </a:ext>
            </a:extLst>
          </p:cNvPr>
          <p:cNvSpPr/>
          <p:nvPr/>
        </p:nvSpPr>
        <p:spPr>
          <a:xfrm>
            <a:off x="3677957" y="1394175"/>
            <a:ext cx="475984" cy="4759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41B372B-5361-4356-BD6A-5127CB2EF8A2}"/>
              </a:ext>
            </a:extLst>
          </p:cNvPr>
          <p:cNvSpPr/>
          <p:nvPr/>
        </p:nvSpPr>
        <p:spPr>
          <a:xfrm>
            <a:off x="1797620" y="1394175"/>
            <a:ext cx="475984" cy="4759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E971378E-781B-46DD-9B23-55A3CB40889A}"/>
              </a:ext>
            </a:extLst>
          </p:cNvPr>
          <p:cNvSpPr/>
          <p:nvPr/>
        </p:nvSpPr>
        <p:spPr>
          <a:xfrm>
            <a:off x="4596374" y="1343787"/>
            <a:ext cx="552691" cy="526372"/>
          </a:xfrm>
          <a:prstGeom prst="pentagon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A800C63E-8DA1-456E-BFDE-20D321D3F05D}"/>
              </a:ext>
            </a:extLst>
          </p:cNvPr>
          <p:cNvSpPr/>
          <p:nvPr/>
        </p:nvSpPr>
        <p:spPr>
          <a:xfrm>
            <a:off x="5480116" y="1361105"/>
            <a:ext cx="552691" cy="505513"/>
          </a:xfrm>
          <a:prstGeom prst="star5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1AAB50-4F36-42FD-AFED-BC3F78877450}"/>
              </a:ext>
            </a:extLst>
          </p:cNvPr>
          <p:cNvSpPr/>
          <p:nvPr/>
        </p:nvSpPr>
        <p:spPr>
          <a:xfrm>
            <a:off x="804650" y="2136350"/>
            <a:ext cx="498764" cy="4987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A12D6E4-329C-4B7E-A832-11A417DE3493}"/>
              </a:ext>
            </a:extLst>
          </p:cNvPr>
          <p:cNvSpPr/>
          <p:nvPr/>
        </p:nvSpPr>
        <p:spPr>
          <a:xfrm>
            <a:off x="804650" y="2922246"/>
            <a:ext cx="498764" cy="49876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8D2AD4-6D55-48E2-BEEF-BB5B28D66D5C}"/>
              </a:ext>
            </a:extLst>
          </p:cNvPr>
          <p:cNvSpPr/>
          <p:nvPr/>
        </p:nvSpPr>
        <p:spPr>
          <a:xfrm>
            <a:off x="804650" y="3708142"/>
            <a:ext cx="498764" cy="4987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5D4917-2AAF-4470-860F-8BAA7DBF4424}"/>
              </a:ext>
            </a:extLst>
          </p:cNvPr>
          <p:cNvSpPr/>
          <p:nvPr/>
        </p:nvSpPr>
        <p:spPr>
          <a:xfrm>
            <a:off x="804650" y="4494038"/>
            <a:ext cx="498764" cy="4987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79F40F-5E1E-4D54-A78C-92B68E67F162}"/>
              </a:ext>
            </a:extLst>
          </p:cNvPr>
          <p:cNvSpPr/>
          <p:nvPr/>
        </p:nvSpPr>
        <p:spPr>
          <a:xfrm>
            <a:off x="804650" y="5374438"/>
            <a:ext cx="498764" cy="4987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EFEAF1-19CF-4C2E-9927-F3CFAF3A6D4B}"/>
              </a:ext>
            </a:extLst>
          </p:cNvPr>
          <p:cNvSpPr txBox="1"/>
          <p:nvPr/>
        </p:nvSpPr>
        <p:spPr>
          <a:xfrm>
            <a:off x="7103750" y="2006340"/>
            <a:ext cx="4747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Are you able to work out how to fill in the other letters?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B779B95-2B4C-4E0A-8466-87AD75C5883D}"/>
              </a:ext>
            </a:extLst>
          </p:cNvPr>
          <p:cNvGrpSpPr/>
          <p:nvPr/>
        </p:nvGrpSpPr>
        <p:grpSpPr>
          <a:xfrm>
            <a:off x="8701126" y="3404320"/>
            <a:ext cx="1349025" cy="1162958"/>
            <a:chOff x="8855540" y="3401852"/>
            <a:chExt cx="1349025" cy="1162958"/>
          </a:xfrm>
        </p:grpSpPr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AC94E64D-3C6A-4460-A39F-C92E826A2766}"/>
                </a:ext>
              </a:extLst>
            </p:cNvPr>
            <p:cNvSpPr/>
            <p:nvPr/>
          </p:nvSpPr>
          <p:spPr>
            <a:xfrm>
              <a:off x="8855540" y="3401852"/>
              <a:ext cx="1349025" cy="1162958"/>
            </a:xfrm>
            <a:prstGeom prst="triangle">
              <a:avLst/>
            </a:prstGeom>
            <a:solidFill>
              <a:srgbClr val="0070C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6AE36B-F138-4091-B6BD-514AE0DC8BA0}"/>
                </a:ext>
              </a:extLst>
            </p:cNvPr>
            <p:cNvSpPr txBox="1"/>
            <p:nvPr/>
          </p:nvSpPr>
          <p:spPr>
            <a:xfrm>
              <a:off x="8933240" y="3918479"/>
              <a:ext cx="1193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  <a:latin typeface="Special Elite" panose="02000506000000020004" pitchFamily="2" charset="0"/>
                </a:rPr>
                <a:t>Q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754AA71-6A1F-4B72-9960-783D51DDC3C0}"/>
              </a:ext>
            </a:extLst>
          </p:cNvPr>
          <p:cNvGrpSpPr/>
          <p:nvPr/>
        </p:nvGrpSpPr>
        <p:grpSpPr>
          <a:xfrm>
            <a:off x="10324989" y="4770380"/>
            <a:ext cx="1193624" cy="1098214"/>
            <a:chOff x="7369353" y="2249390"/>
            <a:chExt cx="1193624" cy="1098214"/>
          </a:xfrm>
        </p:grpSpPr>
        <p:sp>
          <p:nvSpPr>
            <p:cNvPr id="28" name="Pentagon 27">
              <a:extLst>
                <a:ext uri="{FF2B5EF4-FFF2-40B4-BE49-F238E27FC236}">
                  <a16:creationId xmlns:a16="http://schemas.microsoft.com/office/drawing/2014/main" id="{E325DA1D-822F-4B17-BCCE-9482366420D3}"/>
                </a:ext>
              </a:extLst>
            </p:cNvPr>
            <p:cNvSpPr/>
            <p:nvPr/>
          </p:nvSpPr>
          <p:spPr>
            <a:xfrm>
              <a:off x="7409852" y="2249390"/>
              <a:ext cx="1153125" cy="1098214"/>
            </a:xfrm>
            <a:prstGeom prst="pentagon">
              <a:avLst/>
            </a:prstGeom>
            <a:solidFill>
              <a:srgbClr val="00B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BFE5572-8377-48C8-A3B4-72B126CF8C34}"/>
                </a:ext>
              </a:extLst>
            </p:cNvPr>
            <p:cNvSpPr txBox="1"/>
            <p:nvPr/>
          </p:nvSpPr>
          <p:spPr>
            <a:xfrm>
              <a:off x="7369353" y="2638696"/>
              <a:ext cx="1193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  <a:latin typeface="Special Elite" panose="02000506000000020004" pitchFamily="2" charset="0"/>
                </a:rPr>
                <a:t>N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F5B75D4-6CC0-4365-B069-ABDEE540F30A}"/>
              </a:ext>
            </a:extLst>
          </p:cNvPr>
          <p:cNvGrpSpPr/>
          <p:nvPr/>
        </p:nvGrpSpPr>
        <p:grpSpPr>
          <a:xfrm>
            <a:off x="7409852" y="4902073"/>
            <a:ext cx="1193624" cy="966521"/>
            <a:chOff x="7409852" y="4902073"/>
            <a:chExt cx="1193624" cy="96652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A2F9EE-5CE1-4756-A4C8-1E56F8B8BAC2}"/>
                </a:ext>
              </a:extLst>
            </p:cNvPr>
            <p:cNvSpPr/>
            <p:nvPr/>
          </p:nvSpPr>
          <p:spPr>
            <a:xfrm>
              <a:off x="7501726" y="4902073"/>
              <a:ext cx="966521" cy="966521"/>
            </a:xfrm>
            <a:prstGeom prst="rect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0B6391-77D0-4F54-8718-5D2E749099D1}"/>
                </a:ext>
              </a:extLst>
            </p:cNvPr>
            <p:cNvSpPr txBox="1"/>
            <p:nvPr/>
          </p:nvSpPr>
          <p:spPr>
            <a:xfrm>
              <a:off x="7409852" y="5062167"/>
              <a:ext cx="1193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  <a:latin typeface="Special Elite" panose="02000506000000020004" pitchFamily="2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1865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2D5999B-B3CE-4CB9-9148-6E31805EF6E2}"/>
              </a:ext>
            </a:extLst>
          </p:cNvPr>
          <p:cNvSpPr/>
          <p:nvPr/>
        </p:nvSpPr>
        <p:spPr>
          <a:xfrm>
            <a:off x="399176" y="1154238"/>
            <a:ext cx="6235470" cy="5454379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6440-6D1A-410B-8968-239B1F02381F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2C201-0580-484C-9DD9-37F2AB15CFD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Shape Grid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595606D1-E608-4D31-AC5B-C58F8FD1CB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265569"/>
              </p:ext>
            </p:extLst>
          </p:nvPr>
        </p:nvGraphicFramePr>
        <p:xfrm>
          <a:off x="1586972" y="2059708"/>
          <a:ext cx="4608945" cy="40353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1789">
                  <a:extLst>
                    <a:ext uri="{9D8B030D-6E8A-4147-A177-3AD203B41FA5}">
                      <a16:colId xmlns:a16="http://schemas.microsoft.com/office/drawing/2014/main" val="3445231895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23890834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9435688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69022514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222704333"/>
                    </a:ext>
                  </a:extLst>
                </a:gridCol>
              </a:tblGrid>
              <a:tr h="78954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32806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G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H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J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512921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K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L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M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O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202935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P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R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981775"/>
                  </a:ext>
                </a:extLst>
              </a:tr>
              <a:tr h="877168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U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V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W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Y Z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109894"/>
                  </a:ext>
                </a:extLst>
              </a:tr>
            </a:tbl>
          </a:graphicData>
        </a:graphic>
      </p:graphicFrame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3ACE1D7E-FE6E-4352-837E-45E3423546BB}"/>
              </a:ext>
            </a:extLst>
          </p:cNvPr>
          <p:cNvSpPr/>
          <p:nvPr/>
        </p:nvSpPr>
        <p:spPr>
          <a:xfrm>
            <a:off x="2767437" y="1423620"/>
            <a:ext cx="475984" cy="410331"/>
          </a:xfrm>
          <a:prstGeom prst="triangl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677C43-FDE4-4369-8E47-870B99E0375A}"/>
              </a:ext>
            </a:extLst>
          </p:cNvPr>
          <p:cNvSpPr/>
          <p:nvPr/>
        </p:nvSpPr>
        <p:spPr>
          <a:xfrm>
            <a:off x="3677957" y="1394175"/>
            <a:ext cx="475984" cy="4759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41B372B-5361-4356-BD6A-5127CB2EF8A2}"/>
              </a:ext>
            </a:extLst>
          </p:cNvPr>
          <p:cNvSpPr/>
          <p:nvPr/>
        </p:nvSpPr>
        <p:spPr>
          <a:xfrm>
            <a:off x="1797620" y="1394175"/>
            <a:ext cx="475984" cy="4759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E971378E-781B-46DD-9B23-55A3CB40889A}"/>
              </a:ext>
            </a:extLst>
          </p:cNvPr>
          <p:cNvSpPr/>
          <p:nvPr/>
        </p:nvSpPr>
        <p:spPr>
          <a:xfrm>
            <a:off x="4596374" y="1343787"/>
            <a:ext cx="552691" cy="526372"/>
          </a:xfrm>
          <a:prstGeom prst="pentagon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A800C63E-8DA1-456E-BFDE-20D321D3F05D}"/>
              </a:ext>
            </a:extLst>
          </p:cNvPr>
          <p:cNvSpPr/>
          <p:nvPr/>
        </p:nvSpPr>
        <p:spPr>
          <a:xfrm>
            <a:off x="5480116" y="1361105"/>
            <a:ext cx="552691" cy="505513"/>
          </a:xfrm>
          <a:prstGeom prst="star5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1AAB50-4F36-42FD-AFED-BC3F78877450}"/>
              </a:ext>
            </a:extLst>
          </p:cNvPr>
          <p:cNvSpPr/>
          <p:nvPr/>
        </p:nvSpPr>
        <p:spPr>
          <a:xfrm>
            <a:off x="804650" y="2136350"/>
            <a:ext cx="498764" cy="4987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A12D6E4-329C-4B7E-A832-11A417DE3493}"/>
              </a:ext>
            </a:extLst>
          </p:cNvPr>
          <p:cNvSpPr/>
          <p:nvPr/>
        </p:nvSpPr>
        <p:spPr>
          <a:xfrm>
            <a:off x="804650" y="2922246"/>
            <a:ext cx="498764" cy="49876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8D2AD4-6D55-48E2-BEEF-BB5B28D66D5C}"/>
              </a:ext>
            </a:extLst>
          </p:cNvPr>
          <p:cNvSpPr/>
          <p:nvPr/>
        </p:nvSpPr>
        <p:spPr>
          <a:xfrm>
            <a:off x="804650" y="3708142"/>
            <a:ext cx="498764" cy="4987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5D4917-2AAF-4470-860F-8BAA7DBF4424}"/>
              </a:ext>
            </a:extLst>
          </p:cNvPr>
          <p:cNvSpPr/>
          <p:nvPr/>
        </p:nvSpPr>
        <p:spPr>
          <a:xfrm>
            <a:off x="804650" y="4494038"/>
            <a:ext cx="498764" cy="4987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79F40F-5E1E-4D54-A78C-92B68E67F162}"/>
              </a:ext>
            </a:extLst>
          </p:cNvPr>
          <p:cNvSpPr/>
          <p:nvPr/>
        </p:nvSpPr>
        <p:spPr>
          <a:xfrm>
            <a:off x="804650" y="5374438"/>
            <a:ext cx="498764" cy="4987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6DADD23-AC8E-4D39-9CBA-BE13D6D03630}"/>
              </a:ext>
            </a:extLst>
          </p:cNvPr>
          <p:cNvSpPr/>
          <p:nvPr/>
        </p:nvSpPr>
        <p:spPr>
          <a:xfrm>
            <a:off x="6918204" y="2685934"/>
            <a:ext cx="4941286" cy="3922683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2"/>
              </a:solidFill>
              <a:latin typeface="Special Elite" panose="02000506000000020004" pitchFamily="2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D1FFB67-908C-40C3-A521-1024D620C6F3}"/>
              </a:ext>
            </a:extLst>
          </p:cNvPr>
          <p:cNvGrpSpPr/>
          <p:nvPr/>
        </p:nvGrpSpPr>
        <p:grpSpPr>
          <a:xfrm>
            <a:off x="7972114" y="4970754"/>
            <a:ext cx="2934915" cy="532010"/>
            <a:chOff x="7346458" y="4190855"/>
            <a:chExt cx="3048307" cy="55256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4B6A07D-1DF7-4566-B138-BD8B891F65DF}"/>
                </a:ext>
              </a:extLst>
            </p:cNvPr>
            <p:cNvSpPr/>
            <p:nvPr/>
          </p:nvSpPr>
          <p:spPr>
            <a:xfrm>
              <a:off x="7346458" y="4267436"/>
              <a:ext cx="475984" cy="475984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D41AE57-2A24-47C9-9C5F-461606B0ECB0}"/>
                </a:ext>
              </a:extLst>
            </p:cNvPr>
            <p:cNvSpPr/>
            <p:nvPr/>
          </p:nvSpPr>
          <p:spPr>
            <a:xfrm>
              <a:off x="7932593" y="4267436"/>
              <a:ext cx="475984" cy="475984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A408E38-7A88-4223-81C8-CD3CEE9C0239}"/>
                </a:ext>
              </a:extLst>
            </p:cNvPr>
            <p:cNvSpPr/>
            <p:nvPr/>
          </p:nvSpPr>
          <p:spPr>
            <a:xfrm>
              <a:off x="8536749" y="4267436"/>
              <a:ext cx="475984" cy="475984"/>
            </a:xfrm>
            <a:prstGeom prst="rect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Pentagon 38">
              <a:extLst>
                <a:ext uri="{FF2B5EF4-FFF2-40B4-BE49-F238E27FC236}">
                  <a16:creationId xmlns:a16="http://schemas.microsoft.com/office/drawing/2014/main" id="{EEF8655B-C308-4BC7-8726-8043E0E08E2C}"/>
                </a:ext>
              </a:extLst>
            </p:cNvPr>
            <p:cNvSpPr/>
            <p:nvPr/>
          </p:nvSpPr>
          <p:spPr>
            <a:xfrm>
              <a:off x="9140905" y="4203678"/>
              <a:ext cx="552691" cy="526372"/>
            </a:xfrm>
            <a:prstGeom prst="pentagon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Pentagon 40">
              <a:extLst>
                <a:ext uri="{FF2B5EF4-FFF2-40B4-BE49-F238E27FC236}">
                  <a16:creationId xmlns:a16="http://schemas.microsoft.com/office/drawing/2014/main" id="{A3B37D0F-8EB2-47F7-A05B-C3DF18116B78}"/>
                </a:ext>
              </a:extLst>
            </p:cNvPr>
            <p:cNvSpPr/>
            <p:nvPr/>
          </p:nvSpPr>
          <p:spPr>
            <a:xfrm>
              <a:off x="9842074" y="4190855"/>
              <a:ext cx="552691" cy="526372"/>
            </a:xfrm>
            <a:prstGeom prst="pentagon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236B333-9AC0-4A17-892D-4E646EE86FAC}"/>
              </a:ext>
            </a:extLst>
          </p:cNvPr>
          <p:cNvGrpSpPr/>
          <p:nvPr/>
        </p:nvGrpSpPr>
        <p:grpSpPr>
          <a:xfrm>
            <a:off x="7177801" y="3090698"/>
            <a:ext cx="4462942" cy="523868"/>
            <a:chOff x="7177801" y="3090698"/>
            <a:chExt cx="4462942" cy="523868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6A07341C-527C-44FE-9D1A-046D8FCF5FD5}"/>
                </a:ext>
              </a:extLst>
            </p:cNvPr>
            <p:cNvSpPr/>
            <p:nvPr/>
          </p:nvSpPr>
          <p:spPr>
            <a:xfrm>
              <a:off x="7177801" y="3202421"/>
              <a:ext cx="458278" cy="395066"/>
            </a:xfrm>
            <a:prstGeom prst="triangl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Star: 5 Points 8">
              <a:extLst>
                <a:ext uri="{FF2B5EF4-FFF2-40B4-BE49-F238E27FC236}">
                  <a16:creationId xmlns:a16="http://schemas.microsoft.com/office/drawing/2014/main" id="{ADB74273-7B18-4374-BB84-5D0F16DDE14F}"/>
                </a:ext>
              </a:extLst>
            </p:cNvPr>
            <p:cNvSpPr/>
            <p:nvPr/>
          </p:nvSpPr>
          <p:spPr>
            <a:xfrm>
              <a:off x="7806696" y="3110781"/>
              <a:ext cx="532131" cy="486709"/>
            </a:xfrm>
            <a:prstGeom prst="star5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D7AD6741-854D-4598-BE62-2FBB71C38ACC}"/>
                </a:ext>
              </a:extLst>
            </p:cNvPr>
            <p:cNvSpPr/>
            <p:nvPr/>
          </p:nvSpPr>
          <p:spPr>
            <a:xfrm>
              <a:off x="8509503" y="3090698"/>
              <a:ext cx="532131" cy="506792"/>
            </a:xfrm>
            <a:prstGeom prst="pentagon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Star: 5 Points 10">
              <a:extLst>
                <a:ext uri="{FF2B5EF4-FFF2-40B4-BE49-F238E27FC236}">
                  <a16:creationId xmlns:a16="http://schemas.microsoft.com/office/drawing/2014/main" id="{D2A65AFB-86DD-4F7E-BB5B-B278DA9E2430}"/>
                </a:ext>
              </a:extLst>
            </p:cNvPr>
            <p:cNvSpPr/>
            <p:nvPr/>
          </p:nvSpPr>
          <p:spPr>
            <a:xfrm>
              <a:off x="9173505" y="3110781"/>
              <a:ext cx="532131" cy="486709"/>
            </a:xfrm>
            <a:prstGeom prst="star5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Star: 5 Points 11">
              <a:extLst>
                <a:ext uri="{FF2B5EF4-FFF2-40B4-BE49-F238E27FC236}">
                  <a16:creationId xmlns:a16="http://schemas.microsoft.com/office/drawing/2014/main" id="{A8A18E07-1BA7-4C70-B456-653E136C6DC7}"/>
                </a:ext>
              </a:extLst>
            </p:cNvPr>
            <p:cNvSpPr/>
            <p:nvPr/>
          </p:nvSpPr>
          <p:spPr>
            <a:xfrm>
              <a:off x="9837508" y="3098786"/>
              <a:ext cx="532131" cy="486709"/>
            </a:xfrm>
            <a:prstGeom prst="star5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5C8200-6DBB-4860-A80E-7EC4DD768CF6}"/>
                </a:ext>
              </a:extLst>
            </p:cNvPr>
            <p:cNvSpPr/>
            <p:nvPr/>
          </p:nvSpPr>
          <p:spPr>
            <a:xfrm>
              <a:off x="11182465" y="3156288"/>
              <a:ext cx="458278" cy="458278"/>
            </a:xfrm>
            <a:prstGeom prst="rect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3FFB640-A615-4C25-9C62-3CD6D25D0009}"/>
                </a:ext>
              </a:extLst>
            </p:cNvPr>
            <p:cNvSpPr/>
            <p:nvPr/>
          </p:nvSpPr>
          <p:spPr>
            <a:xfrm>
              <a:off x="10516796" y="3156288"/>
              <a:ext cx="458278" cy="458278"/>
            </a:xfrm>
            <a:prstGeom prst="ellipse">
              <a:avLst/>
            </a:prstGeom>
            <a:solidFill>
              <a:srgbClr val="7030A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8CCFA06B-68C8-43AD-8B60-AC7C594BB0C0}"/>
              </a:ext>
            </a:extLst>
          </p:cNvPr>
          <p:cNvSpPr txBox="1"/>
          <p:nvPr/>
        </p:nvSpPr>
        <p:spPr>
          <a:xfrm>
            <a:off x="6965697" y="1297677"/>
            <a:ext cx="4747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Now you should be able to decipher the message!</a:t>
            </a:r>
          </a:p>
        </p:txBody>
      </p:sp>
    </p:spTree>
    <p:extLst>
      <p:ext uri="{BB962C8B-B14F-4D97-AF65-F5344CB8AC3E}">
        <p14:creationId xmlns:p14="http://schemas.microsoft.com/office/powerpoint/2010/main" val="2292118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2D5999B-B3CE-4CB9-9148-6E31805EF6E2}"/>
              </a:ext>
            </a:extLst>
          </p:cNvPr>
          <p:cNvSpPr/>
          <p:nvPr/>
        </p:nvSpPr>
        <p:spPr>
          <a:xfrm>
            <a:off x="399176" y="1154238"/>
            <a:ext cx="6235470" cy="5454379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6440-6D1A-410B-8968-239B1F02381F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2C201-0580-484C-9DD9-37F2AB15CFD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Shape Grid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595606D1-E608-4D31-AC5B-C58F8FD1CB61}"/>
              </a:ext>
            </a:extLst>
          </p:cNvPr>
          <p:cNvGraphicFramePr>
            <a:graphicFrameLocks noGrp="1"/>
          </p:cNvGraphicFramePr>
          <p:nvPr/>
        </p:nvGraphicFramePr>
        <p:xfrm>
          <a:off x="1586972" y="2059708"/>
          <a:ext cx="4608945" cy="40353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1789">
                  <a:extLst>
                    <a:ext uri="{9D8B030D-6E8A-4147-A177-3AD203B41FA5}">
                      <a16:colId xmlns:a16="http://schemas.microsoft.com/office/drawing/2014/main" val="3445231895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23890834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94356883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3869022514"/>
                    </a:ext>
                  </a:extLst>
                </a:gridCol>
                <a:gridCol w="921789">
                  <a:extLst>
                    <a:ext uri="{9D8B030D-6E8A-4147-A177-3AD203B41FA5}">
                      <a16:colId xmlns:a16="http://schemas.microsoft.com/office/drawing/2014/main" val="222704333"/>
                    </a:ext>
                  </a:extLst>
                </a:gridCol>
              </a:tblGrid>
              <a:tr h="78954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32806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G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H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J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512921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K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L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M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O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202935"/>
                  </a:ext>
                </a:extLst>
              </a:tr>
              <a:tr h="78954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P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Q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R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981775"/>
                  </a:ext>
                </a:extLst>
              </a:tr>
              <a:tr h="877168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U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V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W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Special Elite" panose="02000506000000020004" pitchFamily="2" charset="0"/>
                        </a:rPr>
                        <a:t>Y Z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109894"/>
                  </a:ext>
                </a:extLst>
              </a:tr>
            </a:tbl>
          </a:graphicData>
        </a:graphic>
      </p:graphicFrame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3ACE1D7E-FE6E-4352-837E-45E3423546BB}"/>
              </a:ext>
            </a:extLst>
          </p:cNvPr>
          <p:cNvSpPr/>
          <p:nvPr/>
        </p:nvSpPr>
        <p:spPr>
          <a:xfrm>
            <a:off x="2767437" y="1423620"/>
            <a:ext cx="475984" cy="410331"/>
          </a:xfrm>
          <a:prstGeom prst="triangl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677C43-FDE4-4369-8E47-870B99E0375A}"/>
              </a:ext>
            </a:extLst>
          </p:cNvPr>
          <p:cNvSpPr/>
          <p:nvPr/>
        </p:nvSpPr>
        <p:spPr>
          <a:xfrm>
            <a:off x="3677957" y="1394175"/>
            <a:ext cx="475984" cy="4759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41B372B-5361-4356-BD6A-5127CB2EF8A2}"/>
              </a:ext>
            </a:extLst>
          </p:cNvPr>
          <p:cNvSpPr/>
          <p:nvPr/>
        </p:nvSpPr>
        <p:spPr>
          <a:xfrm>
            <a:off x="1797620" y="1394175"/>
            <a:ext cx="475984" cy="4759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E971378E-781B-46DD-9B23-55A3CB40889A}"/>
              </a:ext>
            </a:extLst>
          </p:cNvPr>
          <p:cNvSpPr/>
          <p:nvPr/>
        </p:nvSpPr>
        <p:spPr>
          <a:xfrm>
            <a:off x="4596374" y="1343787"/>
            <a:ext cx="552691" cy="526372"/>
          </a:xfrm>
          <a:prstGeom prst="pentagon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A800C63E-8DA1-456E-BFDE-20D321D3F05D}"/>
              </a:ext>
            </a:extLst>
          </p:cNvPr>
          <p:cNvSpPr/>
          <p:nvPr/>
        </p:nvSpPr>
        <p:spPr>
          <a:xfrm>
            <a:off x="5480116" y="1361105"/>
            <a:ext cx="552691" cy="505513"/>
          </a:xfrm>
          <a:prstGeom prst="star5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1AAB50-4F36-42FD-AFED-BC3F78877450}"/>
              </a:ext>
            </a:extLst>
          </p:cNvPr>
          <p:cNvSpPr/>
          <p:nvPr/>
        </p:nvSpPr>
        <p:spPr>
          <a:xfrm>
            <a:off x="804650" y="2136350"/>
            <a:ext cx="498764" cy="4987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A12D6E4-329C-4B7E-A832-11A417DE3493}"/>
              </a:ext>
            </a:extLst>
          </p:cNvPr>
          <p:cNvSpPr/>
          <p:nvPr/>
        </p:nvSpPr>
        <p:spPr>
          <a:xfrm>
            <a:off x="804650" y="2922246"/>
            <a:ext cx="498764" cy="49876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8D2AD4-6D55-48E2-BEEF-BB5B28D66D5C}"/>
              </a:ext>
            </a:extLst>
          </p:cNvPr>
          <p:cNvSpPr/>
          <p:nvPr/>
        </p:nvSpPr>
        <p:spPr>
          <a:xfrm>
            <a:off x="804650" y="3708142"/>
            <a:ext cx="498764" cy="4987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5D4917-2AAF-4470-860F-8BAA7DBF4424}"/>
              </a:ext>
            </a:extLst>
          </p:cNvPr>
          <p:cNvSpPr/>
          <p:nvPr/>
        </p:nvSpPr>
        <p:spPr>
          <a:xfrm>
            <a:off x="804650" y="4494038"/>
            <a:ext cx="498764" cy="4987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79F40F-5E1E-4D54-A78C-92B68E67F162}"/>
              </a:ext>
            </a:extLst>
          </p:cNvPr>
          <p:cNvSpPr/>
          <p:nvPr/>
        </p:nvSpPr>
        <p:spPr>
          <a:xfrm>
            <a:off x="804650" y="5374438"/>
            <a:ext cx="498764" cy="4987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6DADD23-AC8E-4D39-9CBA-BE13D6D03630}"/>
              </a:ext>
            </a:extLst>
          </p:cNvPr>
          <p:cNvSpPr/>
          <p:nvPr/>
        </p:nvSpPr>
        <p:spPr>
          <a:xfrm>
            <a:off x="6918204" y="2685934"/>
            <a:ext cx="4941286" cy="3922683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2"/>
              </a:solidFill>
              <a:latin typeface="Special Elite" panose="02000506000000020004" pitchFamily="2" charset="0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6A07341C-527C-44FE-9D1A-046D8FCF5FD5}"/>
              </a:ext>
            </a:extLst>
          </p:cNvPr>
          <p:cNvSpPr/>
          <p:nvPr/>
        </p:nvSpPr>
        <p:spPr>
          <a:xfrm>
            <a:off x="7177801" y="3202421"/>
            <a:ext cx="458278" cy="395066"/>
          </a:xfrm>
          <a:prstGeom prst="triangle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ADB74273-7B18-4374-BB84-5D0F16DDE14F}"/>
              </a:ext>
            </a:extLst>
          </p:cNvPr>
          <p:cNvSpPr/>
          <p:nvPr/>
        </p:nvSpPr>
        <p:spPr>
          <a:xfrm>
            <a:off x="7806696" y="3110781"/>
            <a:ext cx="532131" cy="486709"/>
          </a:xfrm>
          <a:prstGeom prst="star5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Pentagon 9">
            <a:extLst>
              <a:ext uri="{FF2B5EF4-FFF2-40B4-BE49-F238E27FC236}">
                <a16:creationId xmlns:a16="http://schemas.microsoft.com/office/drawing/2014/main" id="{D7AD6741-854D-4598-BE62-2FBB71C38ACC}"/>
              </a:ext>
            </a:extLst>
          </p:cNvPr>
          <p:cNvSpPr/>
          <p:nvPr/>
        </p:nvSpPr>
        <p:spPr>
          <a:xfrm>
            <a:off x="8509503" y="3090698"/>
            <a:ext cx="532131" cy="506792"/>
          </a:xfrm>
          <a:prstGeom prst="pentagon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D2A65AFB-86DD-4F7E-BB5B-B278DA9E2430}"/>
              </a:ext>
            </a:extLst>
          </p:cNvPr>
          <p:cNvSpPr/>
          <p:nvPr/>
        </p:nvSpPr>
        <p:spPr>
          <a:xfrm>
            <a:off x="9173505" y="3110781"/>
            <a:ext cx="532131" cy="486709"/>
          </a:xfrm>
          <a:prstGeom prst="star5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A8A18E07-1BA7-4C70-B456-653E136C6DC7}"/>
              </a:ext>
            </a:extLst>
          </p:cNvPr>
          <p:cNvSpPr/>
          <p:nvPr/>
        </p:nvSpPr>
        <p:spPr>
          <a:xfrm>
            <a:off x="9837508" y="3098786"/>
            <a:ext cx="532131" cy="486709"/>
          </a:xfrm>
          <a:prstGeom prst="star5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5C8200-6DBB-4860-A80E-7EC4DD768CF6}"/>
              </a:ext>
            </a:extLst>
          </p:cNvPr>
          <p:cNvSpPr/>
          <p:nvPr/>
        </p:nvSpPr>
        <p:spPr>
          <a:xfrm>
            <a:off x="11182465" y="3156288"/>
            <a:ext cx="458278" cy="458278"/>
          </a:xfrm>
          <a:prstGeom prst="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D1FFB67-908C-40C3-A521-1024D620C6F3}"/>
              </a:ext>
            </a:extLst>
          </p:cNvPr>
          <p:cNvGrpSpPr/>
          <p:nvPr/>
        </p:nvGrpSpPr>
        <p:grpSpPr>
          <a:xfrm>
            <a:off x="7972114" y="4970754"/>
            <a:ext cx="2934915" cy="532010"/>
            <a:chOff x="7346458" y="4190855"/>
            <a:chExt cx="3048307" cy="55256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4B6A07D-1DF7-4566-B138-BD8B891F65DF}"/>
                </a:ext>
              </a:extLst>
            </p:cNvPr>
            <p:cNvSpPr/>
            <p:nvPr/>
          </p:nvSpPr>
          <p:spPr>
            <a:xfrm>
              <a:off x="7346458" y="4267436"/>
              <a:ext cx="475984" cy="475984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D41AE57-2A24-47C9-9C5F-461606B0ECB0}"/>
                </a:ext>
              </a:extLst>
            </p:cNvPr>
            <p:cNvSpPr/>
            <p:nvPr/>
          </p:nvSpPr>
          <p:spPr>
            <a:xfrm>
              <a:off x="7932593" y="4267436"/>
              <a:ext cx="475984" cy="475984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A408E38-7A88-4223-81C8-CD3CEE9C0239}"/>
                </a:ext>
              </a:extLst>
            </p:cNvPr>
            <p:cNvSpPr/>
            <p:nvPr/>
          </p:nvSpPr>
          <p:spPr>
            <a:xfrm>
              <a:off x="8536749" y="4267436"/>
              <a:ext cx="475984" cy="475984"/>
            </a:xfrm>
            <a:prstGeom prst="rect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Pentagon 38">
              <a:extLst>
                <a:ext uri="{FF2B5EF4-FFF2-40B4-BE49-F238E27FC236}">
                  <a16:creationId xmlns:a16="http://schemas.microsoft.com/office/drawing/2014/main" id="{EEF8655B-C308-4BC7-8726-8043E0E08E2C}"/>
                </a:ext>
              </a:extLst>
            </p:cNvPr>
            <p:cNvSpPr/>
            <p:nvPr/>
          </p:nvSpPr>
          <p:spPr>
            <a:xfrm>
              <a:off x="9140905" y="4203678"/>
              <a:ext cx="552691" cy="526372"/>
            </a:xfrm>
            <a:prstGeom prst="pentagon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Pentagon 40">
              <a:extLst>
                <a:ext uri="{FF2B5EF4-FFF2-40B4-BE49-F238E27FC236}">
                  <a16:creationId xmlns:a16="http://schemas.microsoft.com/office/drawing/2014/main" id="{A3B37D0F-8EB2-47F7-A05B-C3DF18116B78}"/>
                </a:ext>
              </a:extLst>
            </p:cNvPr>
            <p:cNvSpPr/>
            <p:nvPr/>
          </p:nvSpPr>
          <p:spPr>
            <a:xfrm>
              <a:off x="9842074" y="4190855"/>
              <a:ext cx="552691" cy="526372"/>
            </a:xfrm>
            <a:prstGeom prst="pentagon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E3FFB640-A615-4C25-9C62-3CD6D25D0009}"/>
              </a:ext>
            </a:extLst>
          </p:cNvPr>
          <p:cNvSpPr/>
          <p:nvPr/>
        </p:nvSpPr>
        <p:spPr>
          <a:xfrm>
            <a:off x="10516796" y="3156288"/>
            <a:ext cx="458278" cy="458278"/>
          </a:xfrm>
          <a:prstGeom prst="ellipse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CCFA06B-68C8-43AD-8B60-AC7C594BB0C0}"/>
              </a:ext>
            </a:extLst>
          </p:cNvPr>
          <p:cNvSpPr txBox="1"/>
          <p:nvPr/>
        </p:nvSpPr>
        <p:spPr>
          <a:xfrm>
            <a:off x="6965697" y="1297677"/>
            <a:ext cx="4747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Now you should be able to decipher the message!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F1C51D-7236-417A-8FB8-C1382AD7E7F2}"/>
              </a:ext>
            </a:extLst>
          </p:cNvPr>
          <p:cNvSpPr txBox="1"/>
          <p:nvPr/>
        </p:nvSpPr>
        <p:spPr>
          <a:xfrm>
            <a:off x="7177801" y="3870036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1A24A7-8E0A-4526-B72F-D0ED8904F273}"/>
              </a:ext>
            </a:extLst>
          </p:cNvPr>
          <p:cNvSpPr txBox="1"/>
          <p:nvPr/>
        </p:nvSpPr>
        <p:spPr>
          <a:xfrm>
            <a:off x="7841210" y="3877723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5DDB9E-457B-4C72-B1BC-8E224FF28428}"/>
              </a:ext>
            </a:extLst>
          </p:cNvPr>
          <p:cNvSpPr txBox="1"/>
          <p:nvPr/>
        </p:nvSpPr>
        <p:spPr>
          <a:xfrm>
            <a:off x="8546429" y="3885410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77A1F3-82D0-4598-917A-F8FE9611CC20}"/>
              </a:ext>
            </a:extLst>
          </p:cNvPr>
          <p:cNvSpPr txBox="1"/>
          <p:nvPr/>
        </p:nvSpPr>
        <p:spPr>
          <a:xfrm>
            <a:off x="9210431" y="3885409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J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8A8E9C-602E-4FD8-B744-A900B77F1A6E}"/>
              </a:ext>
            </a:extLst>
          </p:cNvPr>
          <p:cNvSpPr txBox="1"/>
          <p:nvPr/>
        </p:nvSpPr>
        <p:spPr>
          <a:xfrm>
            <a:off x="9876972" y="3870035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096ABF-CB7A-4586-BB77-F9EA41EA859C}"/>
              </a:ext>
            </a:extLst>
          </p:cNvPr>
          <p:cNvSpPr txBox="1"/>
          <p:nvPr/>
        </p:nvSpPr>
        <p:spPr>
          <a:xfrm>
            <a:off x="10521721" y="3870035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U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A4CABB-CCFA-4426-80A9-13BFB134A52D}"/>
              </a:ext>
            </a:extLst>
          </p:cNvPr>
          <p:cNvSpPr txBox="1"/>
          <p:nvPr/>
        </p:nvSpPr>
        <p:spPr>
          <a:xfrm>
            <a:off x="11166470" y="3870034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062302-C207-4414-9C7D-7DD498DD1D9D}"/>
              </a:ext>
            </a:extLst>
          </p:cNvPr>
          <p:cNvSpPr txBox="1"/>
          <p:nvPr/>
        </p:nvSpPr>
        <p:spPr>
          <a:xfrm>
            <a:off x="7972114" y="5763303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97F5C07-F501-4182-9B69-8CA4DC6757C4}"/>
              </a:ext>
            </a:extLst>
          </p:cNvPr>
          <p:cNvSpPr txBox="1"/>
          <p:nvPr/>
        </p:nvSpPr>
        <p:spPr>
          <a:xfrm>
            <a:off x="8563393" y="5763302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1BED04C-8ED4-4590-B4C0-DE1C452B361F}"/>
              </a:ext>
            </a:extLst>
          </p:cNvPr>
          <p:cNvSpPr txBox="1"/>
          <p:nvPr/>
        </p:nvSpPr>
        <p:spPr>
          <a:xfrm>
            <a:off x="9118128" y="5763302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8A45A43-7C58-48BF-83A9-CB2A2494961D}"/>
              </a:ext>
            </a:extLst>
          </p:cNvPr>
          <p:cNvSpPr txBox="1"/>
          <p:nvPr/>
        </p:nvSpPr>
        <p:spPr>
          <a:xfrm>
            <a:off x="9736738" y="5754763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I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D078ED5-6BD2-4BF3-BCBB-1F0881EBC0FC}"/>
              </a:ext>
            </a:extLst>
          </p:cNvPr>
          <p:cNvSpPr txBox="1"/>
          <p:nvPr/>
        </p:nvSpPr>
        <p:spPr>
          <a:xfrm>
            <a:off x="10411824" y="5763302"/>
            <a:ext cx="4582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470744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F314574-778A-48D3-8B20-DDBE217ECE32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C218EB3-0181-45F6-BE67-81C9457BFBC4}"/>
              </a:ext>
            </a:extLst>
          </p:cNvPr>
          <p:cNvCxnSpPr/>
          <p:nvPr/>
        </p:nvCxnSpPr>
        <p:spPr>
          <a:xfrm>
            <a:off x="7481455" y="2161309"/>
            <a:ext cx="0" cy="3916218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BC3B12FF-9034-469B-B6F2-A17E84367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405" y="2041235"/>
            <a:ext cx="979817" cy="113145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2E73CAC-5823-490E-8F22-5F537E395923}"/>
              </a:ext>
            </a:extLst>
          </p:cNvPr>
          <p:cNvSpPr txBox="1"/>
          <p:nvPr/>
        </p:nvSpPr>
        <p:spPr>
          <a:xfrm>
            <a:off x="7620000" y="3429000"/>
            <a:ext cx="2733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4BB2B40-89BD-411D-88F8-27915D5CA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51" y="4223001"/>
            <a:ext cx="2451573" cy="15619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BDA296-15C2-44FC-9E95-EFC7F90D2EC9}"/>
              </a:ext>
            </a:extLst>
          </p:cNvPr>
          <p:cNvSpPr txBox="1"/>
          <p:nvPr/>
        </p:nvSpPr>
        <p:spPr>
          <a:xfrm>
            <a:off x="2111433" y="2261062"/>
            <a:ext cx="507999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BONJOUR</a:t>
            </a:r>
            <a:endParaRPr lang="en-GB" sz="2400" dirty="0">
              <a:solidFill>
                <a:srgbClr val="FF0000"/>
              </a:solidFill>
              <a:latin typeface="Special Elite" panose="02000506000000020004" pitchFamily="2" charset="0"/>
            </a:endParaRPr>
          </a:p>
          <a:p>
            <a:endParaRPr lang="en-GB" sz="16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The scenery here is lovely, </a:t>
            </a:r>
            <a:br>
              <a:rPr lang="en-GB" sz="2400" dirty="0">
                <a:latin typeface="Special Elite" panose="02000506000000020004" pitchFamily="2" charset="0"/>
              </a:rPr>
            </a:br>
            <a:r>
              <a:rPr lang="en-GB" sz="2400" dirty="0">
                <a:latin typeface="Special Elite" panose="02000506000000020004" pitchFamily="2" charset="0"/>
              </a:rPr>
              <a:t>but there doesn’t seem to be any sign of Robbie in </a:t>
            </a:r>
          </a:p>
          <a:p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PARIS</a:t>
            </a:r>
          </a:p>
          <a:p>
            <a:endParaRPr lang="en-GB" dirty="0">
              <a:solidFill>
                <a:srgbClr val="FF0000"/>
              </a:solidFill>
              <a:latin typeface="Special Elite" panose="02000506000000020004" pitchFamily="2" charset="0"/>
            </a:endParaRP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From, </a:t>
            </a:r>
          </a:p>
          <a:p>
            <a:r>
              <a:rPr lang="en-GB" sz="2400" dirty="0">
                <a:latin typeface="Special Elite" panose="02000506000000020004" pitchFamily="2" charset="0"/>
              </a:rPr>
              <a:t>Detective Allan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Shape Grid</a:t>
            </a:r>
          </a:p>
        </p:txBody>
      </p:sp>
    </p:spTree>
    <p:extLst>
      <p:ext uri="{BB962C8B-B14F-4D97-AF65-F5344CB8AC3E}">
        <p14:creationId xmlns:p14="http://schemas.microsoft.com/office/powerpoint/2010/main" val="1226714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2E161E-D189-48B7-8638-F1ECB356C1BD}"/>
              </a:ext>
            </a:extLst>
          </p:cNvPr>
          <p:cNvGrpSpPr/>
          <p:nvPr/>
        </p:nvGrpSpPr>
        <p:grpSpPr>
          <a:xfrm>
            <a:off x="1600194" y="1020618"/>
            <a:ext cx="8991612" cy="5588000"/>
            <a:chOff x="3531769" y="1096135"/>
            <a:chExt cx="8136855" cy="53000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9D02CD-5E2F-4C1C-B6CE-1E872FFF3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769" y="1096135"/>
              <a:ext cx="8136855" cy="530004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45874-797A-45F5-9FB6-5CA8DCE1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89370" y="3610492"/>
              <a:ext cx="202962" cy="3403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A2CD61-98D6-4CC8-9F3E-40DA29DBC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5188" y="5425438"/>
              <a:ext cx="202962" cy="3403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C09460-9D00-4541-8B56-D64791F1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4967" y="4446119"/>
              <a:ext cx="202962" cy="3403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AAB256-7953-444C-AC03-C9A78905C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727" y="3392054"/>
              <a:ext cx="202962" cy="34036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8CFFFA7-9BA3-44DB-8770-B32CB3097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06" y="4834705"/>
              <a:ext cx="212726" cy="34036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F8B08E-22A4-4505-A652-0DB8442A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7803" y="3950852"/>
              <a:ext cx="202962" cy="340361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A1A6F1E-318A-455B-B1AF-3864CDF8B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22" y="3400007"/>
            <a:ext cx="480661" cy="80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6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2E161E-D189-48B7-8638-F1ECB356C1BD}"/>
              </a:ext>
            </a:extLst>
          </p:cNvPr>
          <p:cNvGrpSpPr/>
          <p:nvPr/>
        </p:nvGrpSpPr>
        <p:grpSpPr>
          <a:xfrm>
            <a:off x="1600194" y="1020618"/>
            <a:ext cx="8991612" cy="5588000"/>
            <a:chOff x="3531769" y="1096135"/>
            <a:chExt cx="8136855" cy="53000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9D02CD-5E2F-4C1C-B6CE-1E872FFF3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769" y="1096135"/>
              <a:ext cx="8136855" cy="530004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45874-797A-45F5-9FB6-5CA8DCE1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89370" y="3610492"/>
              <a:ext cx="202962" cy="3403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A2CD61-98D6-4CC8-9F3E-40DA29DBC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5188" y="5425438"/>
              <a:ext cx="202962" cy="3403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C09460-9D00-4541-8B56-D64791F1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4967" y="4446119"/>
              <a:ext cx="202962" cy="3403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AAB256-7953-444C-AC03-C9A78905C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727" y="3392054"/>
              <a:ext cx="202962" cy="34036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8CFFFA7-9BA3-44DB-8770-B32CB3097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06" y="4834705"/>
              <a:ext cx="212726" cy="34036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F8B08E-22A4-4505-A652-0DB8442A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7803" y="3950852"/>
              <a:ext cx="202962" cy="340361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A1A6F1E-318A-455B-B1AF-3864CDF8B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22" y="3400007"/>
            <a:ext cx="480661" cy="8002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F89136-12D0-43CB-8364-A77C5F984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11" y="3200185"/>
            <a:ext cx="480661" cy="80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11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2918F7-CB04-4CF1-9EA3-F32EC80B079C}"/>
              </a:ext>
            </a:extLst>
          </p:cNvPr>
          <p:cNvSpPr txBox="1"/>
          <p:nvPr/>
        </p:nvSpPr>
        <p:spPr>
          <a:xfrm>
            <a:off x="0" y="1270001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pecial Elite" panose="02000506000000020004" pitchFamily="2" charset="0"/>
              </a:rPr>
              <a:t>Postcard 3</a:t>
            </a:r>
          </a:p>
          <a:p>
            <a:pPr algn="ctr"/>
            <a:endParaRPr lang="en-GB" dirty="0">
              <a:latin typeface="Special Elite" panose="02000506000000020004" pitchFamily="2" charset="0"/>
            </a:endParaRPr>
          </a:p>
          <a:p>
            <a:pPr algn="ctr"/>
            <a:r>
              <a:rPr lang="en-GB" sz="4400" dirty="0">
                <a:latin typeface="Special Elite" panose="02000506000000020004" pitchFamily="2" charset="0"/>
              </a:rPr>
              <a:t>Pictogram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AB705B-5D5A-4350-8EFF-10BA52C40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071" y="3657599"/>
            <a:ext cx="2725859" cy="272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06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FC0B7D-1B53-42B9-916A-EB41A9987887}"/>
              </a:ext>
            </a:extLst>
          </p:cNvPr>
          <p:cNvCxnSpPr/>
          <p:nvPr/>
        </p:nvCxnSpPr>
        <p:spPr>
          <a:xfrm>
            <a:off x="7481455" y="2161309"/>
            <a:ext cx="0" cy="3916218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DBDA296-15C2-44FC-9E95-EFC7F90D2EC9}"/>
              </a:ext>
            </a:extLst>
          </p:cNvPr>
          <p:cNvSpPr txBox="1"/>
          <p:nvPr/>
        </p:nvSpPr>
        <p:spPr>
          <a:xfrm>
            <a:off x="1948874" y="3121612"/>
            <a:ext cx="5407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pecial Elite" panose="02000506000000020004" pitchFamily="2" charset="0"/>
              </a:rPr>
              <a:t>The weather here is gorgeous, but Robbie doesn’t seem to be in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DE1DC2-C870-401B-B73A-59AFEB9AC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405" y="2041235"/>
            <a:ext cx="979817" cy="11314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Pictogram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E15CD0-BEDE-4516-9444-08437DEDA9C1}"/>
              </a:ext>
            </a:extLst>
          </p:cNvPr>
          <p:cNvSpPr txBox="1"/>
          <p:nvPr/>
        </p:nvSpPr>
        <p:spPr>
          <a:xfrm>
            <a:off x="7620000" y="3429000"/>
            <a:ext cx="2733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52AE2E-1B7C-4FB1-B279-6CCB46C6A5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51" y="4223001"/>
            <a:ext cx="2451573" cy="156193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75BACF1-3101-4E87-9135-E38F4FA279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2187" y="2161309"/>
            <a:ext cx="810016" cy="6912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20A47B-D527-4BF0-9122-33C0C9793B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874" y="1949187"/>
            <a:ext cx="979818" cy="10535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C5E0CDE-A50F-41D3-AD0C-C6A62BA8E552}"/>
              </a:ext>
            </a:extLst>
          </p:cNvPr>
          <p:cNvSpPr txBox="1"/>
          <p:nvPr/>
        </p:nvSpPr>
        <p:spPr>
          <a:xfrm>
            <a:off x="4267468" y="2253019"/>
            <a:ext cx="1034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Special Elite" panose="02000506000000020004" pitchFamily="2" charset="0"/>
              </a:rPr>
              <a:t>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A51882-1F4C-46FD-A366-BE2A897F7C1C}"/>
              </a:ext>
            </a:extLst>
          </p:cNvPr>
          <p:cNvSpPr txBox="1"/>
          <p:nvPr/>
        </p:nvSpPr>
        <p:spPr>
          <a:xfrm>
            <a:off x="1992976" y="4112392"/>
            <a:ext cx="1328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Special Elite" panose="02000506000000020004" pitchFamily="2" charset="0"/>
              </a:rPr>
              <a:t>N+ H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62D1385-D18B-4660-A383-7B257F8F68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858" y="3942930"/>
            <a:ext cx="1255111" cy="102919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2FED117-F747-478D-9655-B119CE85CC0A}"/>
              </a:ext>
            </a:extLst>
          </p:cNvPr>
          <p:cNvSpPr txBox="1"/>
          <p:nvPr/>
        </p:nvSpPr>
        <p:spPr>
          <a:xfrm>
            <a:off x="3903783" y="4112392"/>
            <a:ext cx="1034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Special Elite" panose="02000506000000020004" pitchFamily="2" charset="0"/>
              </a:rPr>
              <a:t>R +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93AB6BC-5788-4C52-8CB8-0D5A7CD9CA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667" y="3871223"/>
            <a:ext cx="1288242" cy="119022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4010D18-6A36-4F11-A9BF-10E5C7E4CCEF}"/>
              </a:ext>
            </a:extLst>
          </p:cNvPr>
          <p:cNvSpPr txBox="1"/>
          <p:nvPr/>
        </p:nvSpPr>
        <p:spPr>
          <a:xfrm>
            <a:off x="5647778" y="4128416"/>
            <a:ext cx="2273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Special Elite" panose="02000506000000020004" pitchFamily="2" charset="0"/>
              </a:rPr>
              <a:t>OT + I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4901529-08C1-4E7E-93F2-935A877998D6}"/>
              </a:ext>
            </a:extLst>
          </p:cNvPr>
          <p:cNvCxnSpPr>
            <a:cxnSpLocks/>
          </p:cNvCxnSpPr>
          <p:nvPr/>
        </p:nvCxnSpPr>
        <p:spPr>
          <a:xfrm flipV="1">
            <a:off x="4341011" y="2312608"/>
            <a:ext cx="341904" cy="4997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296701-22F4-4F88-9EF7-C497D524EB77}"/>
              </a:ext>
            </a:extLst>
          </p:cNvPr>
          <p:cNvCxnSpPr>
            <a:cxnSpLocks/>
          </p:cNvCxnSpPr>
          <p:nvPr/>
        </p:nvCxnSpPr>
        <p:spPr>
          <a:xfrm flipV="1">
            <a:off x="3962524" y="4185810"/>
            <a:ext cx="341904" cy="4997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CD0A43B-21CA-4F54-A425-84677AE1A6C4}"/>
              </a:ext>
            </a:extLst>
          </p:cNvPr>
          <p:cNvSpPr txBox="1"/>
          <p:nvPr/>
        </p:nvSpPr>
        <p:spPr>
          <a:xfrm>
            <a:off x="2868179" y="2229449"/>
            <a:ext cx="4530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latin typeface="Special Elite" panose="02000506000000020004" pitchFamily="2" charset="0"/>
              </a:rPr>
              <a:t>+</a:t>
            </a:r>
            <a:endParaRPr lang="en-GB" sz="4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4D53AD-0B40-4722-86A6-6C904534DD13}"/>
              </a:ext>
            </a:extLst>
          </p:cNvPr>
          <p:cNvSpPr txBox="1"/>
          <p:nvPr/>
        </p:nvSpPr>
        <p:spPr>
          <a:xfrm>
            <a:off x="1992976" y="5581058"/>
            <a:ext cx="3688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Special Elite" panose="02000506000000020004" pitchFamily="2" charset="0"/>
              </a:rPr>
              <a:t>From, Detective Allan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0D61507-8060-4F02-8649-7C1900BE18AE}"/>
              </a:ext>
            </a:extLst>
          </p:cNvPr>
          <p:cNvCxnSpPr>
            <a:cxnSpLocks/>
          </p:cNvCxnSpPr>
          <p:nvPr/>
        </p:nvCxnSpPr>
        <p:spPr>
          <a:xfrm flipV="1">
            <a:off x="2797620" y="4185810"/>
            <a:ext cx="341904" cy="4997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AEF2735-8B84-4506-96EA-9FFF7F71FA44}"/>
              </a:ext>
            </a:extLst>
          </p:cNvPr>
          <p:cNvCxnSpPr>
            <a:cxnSpLocks/>
          </p:cNvCxnSpPr>
          <p:nvPr/>
        </p:nvCxnSpPr>
        <p:spPr>
          <a:xfrm flipV="1">
            <a:off x="5705475" y="4162341"/>
            <a:ext cx="341904" cy="4997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7571C7E-615D-4858-AB03-B5E848F973D5}"/>
              </a:ext>
            </a:extLst>
          </p:cNvPr>
          <p:cNvCxnSpPr>
            <a:cxnSpLocks/>
          </p:cNvCxnSpPr>
          <p:nvPr/>
        </p:nvCxnSpPr>
        <p:spPr>
          <a:xfrm flipV="1">
            <a:off x="6037232" y="4185810"/>
            <a:ext cx="341904" cy="4997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4246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2D5999B-B3CE-4CB9-9148-6E31805EF6E2}"/>
              </a:ext>
            </a:extLst>
          </p:cNvPr>
          <p:cNvSpPr/>
          <p:nvPr/>
        </p:nvSpPr>
        <p:spPr>
          <a:xfrm>
            <a:off x="1006764" y="1154239"/>
            <a:ext cx="10178472" cy="5203018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6440-6D1A-410B-8968-239B1F02381F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2C201-0580-484C-9DD9-37F2AB15CFD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Pictogram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117880E-2C7E-4AF7-AB54-0CCC0EDFC7D9}"/>
              </a:ext>
            </a:extLst>
          </p:cNvPr>
          <p:cNvGrpSpPr/>
          <p:nvPr/>
        </p:nvGrpSpPr>
        <p:grpSpPr>
          <a:xfrm>
            <a:off x="4235129" y="1470215"/>
            <a:ext cx="4262579" cy="1339379"/>
            <a:chOff x="3962400" y="1470215"/>
            <a:chExt cx="4952017" cy="1556013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D0D8056-0794-478A-B377-78391DD25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08743" y="1783490"/>
              <a:ext cx="1196282" cy="102093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03B42A1-DC04-480A-9041-22BE117C5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0" y="1470215"/>
              <a:ext cx="1447056" cy="155601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96BD42-095F-4576-BE1F-7E373C0FC343}"/>
                </a:ext>
              </a:extLst>
            </p:cNvPr>
            <p:cNvSpPr txBox="1"/>
            <p:nvPr/>
          </p:nvSpPr>
          <p:spPr>
            <a:xfrm>
              <a:off x="7386643" y="1918933"/>
              <a:ext cx="15277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0" dirty="0">
                  <a:latin typeface="Special Elite" panose="02000506000000020004" pitchFamily="2" charset="0"/>
                </a:rPr>
                <a:t>W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9A086D7-D58C-43DF-ABEB-071F9A72EA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5256" y="2006938"/>
              <a:ext cx="504945" cy="7380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D6C1B1-567D-4EDF-8544-B41D07FC6163}"/>
                </a:ext>
              </a:extLst>
            </p:cNvPr>
            <p:cNvSpPr txBox="1"/>
            <p:nvPr/>
          </p:nvSpPr>
          <p:spPr>
            <a:xfrm>
              <a:off x="5320087" y="1884123"/>
              <a:ext cx="66903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6000" dirty="0">
                  <a:latin typeface="Special Elite" panose="02000506000000020004" pitchFamily="2" charset="0"/>
                </a:rPr>
                <a:t>+</a:t>
              </a:r>
              <a:endParaRPr lang="en-GB" sz="60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6D7CF20-769B-4B37-96F8-C5786FA3C0AE}"/>
              </a:ext>
            </a:extLst>
          </p:cNvPr>
          <p:cNvSpPr txBox="1"/>
          <p:nvPr/>
        </p:nvSpPr>
        <p:spPr>
          <a:xfrm>
            <a:off x="2273542" y="3998946"/>
            <a:ext cx="1765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N+ H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D90ADB-0FC0-431B-A077-8F61DC1872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20" y="3752335"/>
            <a:ext cx="1683716" cy="14977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ACFB683-2071-485D-B640-6D1156350E55}"/>
              </a:ext>
            </a:extLst>
          </p:cNvPr>
          <p:cNvSpPr txBox="1"/>
          <p:nvPr/>
        </p:nvSpPr>
        <p:spPr>
          <a:xfrm>
            <a:off x="5069439" y="3998946"/>
            <a:ext cx="1387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R +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0E5AB74-3782-4C1C-8C8F-192B9C46AB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690" y="3647983"/>
            <a:ext cx="1728161" cy="17320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CC6367-564B-40B5-99CD-A39A6B19FE35}"/>
              </a:ext>
            </a:extLst>
          </p:cNvPr>
          <p:cNvSpPr txBox="1"/>
          <p:nvPr/>
        </p:nvSpPr>
        <p:spPr>
          <a:xfrm>
            <a:off x="7408986" y="4022265"/>
            <a:ext cx="3049724" cy="834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OT + I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447A39-DD68-43BF-B3DC-580C82C2C16B}"/>
              </a:ext>
            </a:extLst>
          </p:cNvPr>
          <p:cNvCxnSpPr>
            <a:cxnSpLocks/>
          </p:cNvCxnSpPr>
          <p:nvPr/>
        </p:nvCxnSpPr>
        <p:spPr>
          <a:xfrm flipV="1">
            <a:off x="5151845" y="4114000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E897192-A19F-4304-A9D4-B092C198FD85}"/>
              </a:ext>
            </a:extLst>
          </p:cNvPr>
          <p:cNvCxnSpPr>
            <a:cxnSpLocks/>
          </p:cNvCxnSpPr>
          <p:nvPr/>
        </p:nvCxnSpPr>
        <p:spPr>
          <a:xfrm flipV="1">
            <a:off x="3432129" y="4113999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D7A200A-ACD1-487E-BA3F-F7B7BF657FC8}"/>
              </a:ext>
            </a:extLst>
          </p:cNvPr>
          <p:cNvCxnSpPr>
            <a:cxnSpLocks/>
          </p:cNvCxnSpPr>
          <p:nvPr/>
        </p:nvCxnSpPr>
        <p:spPr>
          <a:xfrm flipV="1">
            <a:off x="7907905" y="4113988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ED029C5-EB6F-4AAD-8486-0E3B22DDFB92}"/>
              </a:ext>
            </a:extLst>
          </p:cNvPr>
          <p:cNvCxnSpPr>
            <a:cxnSpLocks/>
          </p:cNvCxnSpPr>
          <p:nvPr/>
        </p:nvCxnSpPr>
        <p:spPr>
          <a:xfrm flipV="1">
            <a:off x="7460415" y="4077055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9901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ABB4ED-4A81-48CF-B0C8-6BA24C9ABD05}"/>
              </a:ext>
            </a:extLst>
          </p:cNvPr>
          <p:cNvSpPr/>
          <p:nvPr/>
        </p:nvSpPr>
        <p:spPr>
          <a:xfrm>
            <a:off x="1006764" y="1154239"/>
            <a:ext cx="10178472" cy="5203018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6440-6D1A-410B-8968-239B1F02381F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2C201-0580-484C-9DD9-37F2AB15CFD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Pictogram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117880E-2C7E-4AF7-AB54-0CCC0EDFC7D9}"/>
              </a:ext>
            </a:extLst>
          </p:cNvPr>
          <p:cNvGrpSpPr/>
          <p:nvPr/>
        </p:nvGrpSpPr>
        <p:grpSpPr>
          <a:xfrm>
            <a:off x="4235129" y="1470215"/>
            <a:ext cx="4262579" cy="1339379"/>
            <a:chOff x="3962400" y="1470215"/>
            <a:chExt cx="4952017" cy="1556013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D0D8056-0794-478A-B377-78391DD25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08743" y="1783490"/>
              <a:ext cx="1196282" cy="102093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03B42A1-DC04-480A-9041-22BE117C5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0" y="1470215"/>
              <a:ext cx="1447056" cy="155601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96BD42-095F-4576-BE1F-7E373C0FC343}"/>
                </a:ext>
              </a:extLst>
            </p:cNvPr>
            <p:cNvSpPr txBox="1"/>
            <p:nvPr/>
          </p:nvSpPr>
          <p:spPr>
            <a:xfrm>
              <a:off x="7386643" y="1918933"/>
              <a:ext cx="15277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0" dirty="0">
                  <a:latin typeface="Special Elite" panose="02000506000000020004" pitchFamily="2" charset="0"/>
                </a:rPr>
                <a:t>W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9A086D7-D58C-43DF-ABEB-071F9A72EA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5256" y="2006938"/>
              <a:ext cx="504945" cy="7380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D6C1B1-567D-4EDF-8544-B41D07FC6163}"/>
                </a:ext>
              </a:extLst>
            </p:cNvPr>
            <p:cNvSpPr txBox="1"/>
            <p:nvPr/>
          </p:nvSpPr>
          <p:spPr>
            <a:xfrm>
              <a:off x="5320087" y="1884123"/>
              <a:ext cx="66903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6000" dirty="0">
                  <a:latin typeface="Special Elite" panose="02000506000000020004" pitchFamily="2" charset="0"/>
                </a:rPr>
                <a:t>+</a:t>
              </a:r>
              <a:endParaRPr lang="en-GB" sz="60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6D7CF20-769B-4B37-96F8-C5786FA3C0AE}"/>
              </a:ext>
            </a:extLst>
          </p:cNvPr>
          <p:cNvSpPr txBox="1"/>
          <p:nvPr/>
        </p:nvSpPr>
        <p:spPr>
          <a:xfrm>
            <a:off x="2273542" y="3998946"/>
            <a:ext cx="1765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N+ H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D90ADB-0FC0-431B-A077-8F61DC1872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20" y="3752335"/>
            <a:ext cx="1683716" cy="14977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ACFB683-2071-485D-B640-6D1156350E55}"/>
              </a:ext>
            </a:extLst>
          </p:cNvPr>
          <p:cNvSpPr txBox="1"/>
          <p:nvPr/>
        </p:nvSpPr>
        <p:spPr>
          <a:xfrm>
            <a:off x="5069439" y="3998946"/>
            <a:ext cx="1387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R +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0E5AB74-3782-4C1C-8C8F-192B9C46AB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690" y="3647983"/>
            <a:ext cx="1728161" cy="17320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CC6367-564B-40B5-99CD-A39A6B19FE35}"/>
              </a:ext>
            </a:extLst>
          </p:cNvPr>
          <p:cNvSpPr txBox="1"/>
          <p:nvPr/>
        </p:nvSpPr>
        <p:spPr>
          <a:xfrm>
            <a:off x="7408986" y="4022265"/>
            <a:ext cx="3049724" cy="834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OT + I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447A39-DD68-43BF-B3DC-580C82C2C16B}"/>
              </a:ext>
            </a:extLst>
          </p:cNvPr>
          <p:cNvCxnSpPr>
            <a:cxnSpLocks/>
          </p:cNvCxnSpPr>
          <p:nvPr/>
        </p:nvCxnSpPr>
        <p:spPr>
          <a:xfrm flipV="1">
            <a:off x="5151845" y="4114000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876D451-DEFC-4D33-8FDA-073EFA95FD4C}"/>
              </a:ext>
            </a:extLst>
          </p:cNvPr>
          <p:cNvSpPr txBox="1"/>
          <p:nvPr/>
        </p:nvSpPr>
        <p:spPr>
          <a:xfrm>
            <a:off x="1006765" y="2775143"/>
            <a:ext cx="101784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dirty="0">
                <a:solidFill>
                  <a:srgbClr val="00B050"/>
                </a:solidFill>
                <a:latin typeface="Special Elite" panose="02000506000000020004" pitchFamily="2" charset="0"/>
              </a:rPr>
              <a:t>JAM + BOW</a:t>
            </a:r>
            <a:endParaRPr lang="en-GB" sz="5400" dirty="0">
              <a:solidFill>
                <a:srgbClr val="00B05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325ADC4-3AF7-463F-8715-56BDE75AD0EE}"/>
              </a:ext>
            </a:extLst>
          </p:cNvPr>
          <p:cNvSpPr txBox="1"/>
          <p:nvPr/>
        </p:nvSpPr>
        <p:spPr>
          <a:xfrm>
            <a:off x="2715199" y="5264380"/>
            <a:ext cx="67616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  <a:latin typeface="Special Elite" panose="02000506000000020004" pitchFamily="2" charset="0"/>
              </a:rPr>
              <a:t>N+ HAIR + ROBOT + I </a:t>
            </a:r>
            <a:endParaRPr lang="en-GB" sz="5400" dirty="0">
              <a:solidFill>
                <a:srgbClr val="00B050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E897192-A19F-4304-A9D4-B092C198FD85}"/>
              </a:ext>
            </a:extLst>
          </p:cNvPr>
          <p:cNvCxnSpPr>
            <a:cxnSpLocks/>
          </p:cNvCxnSpPr>
          <p:nvPr/>
        </p:nvCxnSpPr>
        <p:spPr>
          <a:xfrm flipV="1">
            <a:off x="3432129" y="4113999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5464EF6-3F86-4B69-BC90-56D644A46FCF}"/>
              </a:ext>
            </a:extLst>
          </p:cNvPr>
          <p:cNvCxnSpPr>
            <a:cxnSpLocks/>
          </p:cNvCxnSpPr>
          <p:nvPr/>
        </p:nvCxnSpPr>
        <p:spPr>
          <a:xfrm flipV="1">
            <a:off x="7907905" y="4113988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DC00C9-1518-4C72-9118-A379A879BECB}"/>
              </a:ext>
            </a:extLst>
          </p:cNvPr>
          <p:cNvCxnSpPr>
            <a:cxnSpLocks/>
          </p:cNvCxnSpPr>
          <p:nvPr/>
        </p:nvCxnSpPr>
        <p:spPr>
          <a:xfrm flipV="1">
            <a:off x="7460415" y="4077055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050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0AE962-7948-437C-9739-7614E1BB4935}"/>
              </a:ext>
            </a:extLst>
          </p:cNvPr>
          <p:cNvSpPr/>
          <p:nvPr/>
        </p:nvSpPr>
        <p:spPr>
          <a:xfrm>
            <a:off x="1006764" y="1154239"/>
            <a:ext cx="10178472" cy="5203018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6440-6D1A-410B-8968-239B1F02381F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2C201-0580-484C-9DD9-37F2AB15CFD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Pictogram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117880E-2C7E-4AF7-AB54-0CCC0EDFC7D9}"/>
              </a:ext>
            </a:extLst>
          </p:cNvPr>
          <p:cNvGrpSpPr/>
          <p:nvPr/>
        </p:nvGrpSpPr>
        <p:grpSpPr>
          <a:xfrm>
            <a:off x="4235129" y="1470215"/>
            <a:ext cx="4262579" cy="1339379"/>
            <a:chOff x="3962400" y="1470215"/>
            <a:chExt cx="4952017" cy="1556013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D0D8056-0794-478A-B377-78391DD25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08743" y="1783490"/>
              <a:ext cx="1196282" cy="102093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03B42A1-DC04-480A-9041-22BE117C5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0" y="1470215"/>
              <a:ext cx="1447056" cy="155601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96BD42-095F-4576-BE1F-7E373C0FC343}"/>
                </a:ext>
              </a:extLst>
            </p:cNvPr>
            <p:cNvSpPr txBox="1"/>
            <p:nvPr/>
          </p:nvSpPr>
          <p:spPr>
            <a:xfrm>
              <a:off x="7386643" y="1918933"/>
              <a:ext cx="15277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0" dirty="0">
                  <a:latin typeface="Special Elite" panose="02000506000000020004" pitchFamily="2" charset="0"/>
                </a:rPr>
                <a:t>W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9A086D7-D58C-43DF-ABEB-071F9A72EA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5256" y="2006938"/>
              <a:ext cx="504945" cy="7380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D6C1B1-567D-4EDF-8544-B41D07FC6163}"/>
                </a:ext>
              </a:extLst>
            </p:cNvPr>
            <p:cNvSpPr txBox="1"/>
            <p:nvPr/>
          </p:nvSpPr>
          <p:spPr>
            <a:xfrm>
              <a:off x="5320087" y="1884123"/>
              <a:ext cx="66903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6000" dirty="0">
                  <a:latin typeface="Special Elite" panose="02000506000000020004" pitchFamily="2" charset="0"/>
                </a:rPr>
                <a:t>+</a:t>
              </a:r>
              <a:endParaRPr lang="en-GB" sz="60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6D7CF20-769B-4B37-96F8-C5786FA3C0AE}"/>
              </a:ext>
            </a:extLst>
          </p:cNvPr>
          <p:cNvSpPr txBox="1"/>
          <p:nvPr/>
        </p:nvSpPr>
        <p:spPr>
          <a:xfrm>
            <a:off x="2273542" y="3998946"/>
            <a:ext cx="1765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N+ H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D90ADB-0FC0-431B-A077-8F61DC1872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20" y="3752335"/>
            <a:ext cx="1683716" cy="14977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ACFB683-2071-485D-B640-6D1156350E55}"/>
              </a:ext>
            </a:extLst>
          </p:cNvPr>
          <p:cNvSpPr txBox="1"/>
          <p:nvPr/>
        </p:nvSpPr>
        <p:spPr>
          <a:xfrm>
            <a:off x="5069439" y="3998946"/>
            <a:ext cx="1387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R +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0E5AB74-3782-4C1C-8C8F-192B9C46AB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690" y="3647983"/>
            <a:ext cx="1728161" cy="17320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CC6367-564B-40B5-99CD-A39A6B19FE35}"/>
              </a:ext>
            </a:extLst>
          </p:cNvPr>
          <p:cNvSpPr txBox="1"/>
          <p:nvPr/>
        </p:nvSpPr>
        <p:spPr>
          <a:xfrm>
            <a:off x="7408986" y="4022265"/>
            <a:ext cx="3049724" cy="834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OT + I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447A39-DD68-43BF-B3DC-580C82C2C16B}"/>
              </a:ext>
            </a:extLst>
          </p:cNvPr>
          <p:cNvCxnSpPr>
            <a:cxnSpLocks/>
          </p:cNvCxnSpPr>
          <p:nvPr/>
        </p:nvCxnSpPr>
        <p:spPr>
          <a:xfrm flipV="1">
            <a:off x="5151845" y="4114000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876D451-DEFC-4D33-8FDA-073EFA95FD4C}"/>
              </a:ext>
            </a:extLst>
          </p:cNvPr>
          <p:cNvSpPr txBox="1"/>
          <p:nvPr/>
        </p:nvSpPr>
        <p:spPr>
          <a:xfrm>
            <a:off x="1006765" y="2775143"/>
            <a:ext cx="101784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dirty="0">
                <a:solidFill>
                  <a:srgbClr val="00B050"/>
                </a:solidFill>
                <a:latin typeface="Special Elite" panose="02000506000000020004" pitchFamily="2" charset="0"/>
              </a:rPr>
              <a:t>JAM + BOW</a:t>
            </a:r>
            <a:endParaRPr lang="en-GB" sz="5400" dirty="0">
              <a:solidFill>
                <a:srgbClr val="00B050"/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6690F2D-B3A1-400B-9BB1-2B02FD5B087D}"/>
              </a:ext>
            </a:extLst>
          </p:cNvPr>
          <p:cNvCxnSpPr>
            <a:cxnSpLocks/>
          </p:cNvCxnSpPr>
          <p:nvPr/>
        </p:nvCxnSpPr>
        <p:spPr>
          <a:xfrm flipV="1">
            <a:off x="7315835" y="2856029"/>
            <a:ext cx="434645" cy="6352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325ADC4-3AF7-463F-8715-56BDE75AD0EE}"/>
              </a:ext>
            </a:extLst>
          </p:cNvPr>
          <p:cNvSpPr txBox="1"/>
          <p:nvPr/>
        </p:nvSpPr>
        <p:spPr>
          <a:xfrm>
            <a:off x="2715199" y="5264380"/>
            <a:ext cx="67616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  <a:latin typeface="Special Elite" panose="02000506000000020004" pitchFamily="2" charset="0"/>
              </a:rPr>
              <a:t>N+ HAIR + ROBOT + I </a:t>
            </a:r>
            <a:endParaRPr lang="en-GB" sz="5400" dirty="0">
              <a:solidFill>
                <a:srgbClr val="00B050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6397AFA-FA88-4FA5-B3ED-B1BA395C3D32}"/>
              </a:ext>
            </a:extLst>
          </p:cNvPr>
          <p:cNvCxnSpPr>
            <a:cxnSpLocks/>
          </p:cNvCxnSpPr>
          <p:nvPr/>
        </p:nvCxnSpPr>
        <p:spPr>
          <a:xfrm flipV="1">
            <a:off x="3719864" y="5324251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E897192-A19F-4304-A9D4-B092C198FD85}"/>
              </a:ext>
            </a:extLst>
          </p:cNvPr>
          <p:cNvCxnSpPr>
            <a:cxnSpLocks/>
          </p:cNvCxnSpPr>
          <p:nvPr/>
        </p:nvCxnSpPr>
        <p:spPr>
          <a:xfrm flipV="1">
            <a:off x="3432129" y="4113999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9970AF9-F9E2-4815-86BF-154CD6A2EB74}"/>
              </a:ext>
            </a:extLst>
          </p:cNvPr>
          <p:cNvCxnSpPr>
            <a:cxnSpLocks/>
          </p:cNvCxnSpPr>
          <p:nvPr/>
        </p:nvCxnSpPr>
        <p:spPr>
          <a:xfrm flipV="1">
            <a:off x="4922572" y="5335097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4C3B2E6-5E66-4C87-AF71-10F42E90B605}"/>
              </a:ext>
            </a:extLst>
          </p:cNvPr>
          <p:cNvCxnSpPr>
            <a:cxnSpLocks/>
          </p:cNvCxnSpPr>
          <p:nvPr/>
        </p:nvCxnSpPr>
        <p:spPr>
          <a:xfrm flipV="1">
            <a:off x="7907905" y="4113988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EB07C71-33CA-4D64-9628-649DA6563D9F}"/>
              </a:ext>
            </a:extLst>
          </p:cNvPr>
          <p:cNvCxnSpPr>
            <a:cxnSpLocks/>
          </p:cNvCxnSpPr>
          <p:nvPr/>
        </p:nvCxnSpPr>
        <p:spPr>
          <a:xfrm flipV="1">
            <a:off x="7460415" y="4077055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97D2E73-3004-4204-8005-1D2D95E21790}"/>
              </a:ext>
            </a:extLst>
          </p:cNvPr>
          <p:cNvCxnSpPr>
            <a:cxnSpLocks/>
          </p:cNvCxnSpPr>
          <p:nvPr/>
        </p:nvCxnSpPr>
        <p:spPr>
          <a:xfrm flipV="1">
            <a:off x="7741851" y="5335097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81254DC-2FA8-414A-8CE8-5BF8C9878BE5}"/>
              </a:ext>
            </a:extLst>
          </p:cNvPr>
          <p:cNvCxnSpPr>
            <a:cxnSpLocks/>
          </p:cNvCxnSpPr>
          <p:nvPr/>
        </p:nvCxnSpPr>
        <p:spPr>
          <a:xfrm flipV="1">
            <a:off x="7340544" y="5298164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74760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343432-738D-4AC7-885D-DB4AF8DB9434}"/>
              </a:ext>
            </a:extLst>
          </p:cNvPr>
          <p:cNvSpPr/>
          <p:nvPr/>
        </p:nvSpPr>
        <p:spPr>
          <a:xfrm>
            <a:off x="1006764" y="1154239"/>
            <a:ext cx="10178472" cy="5203018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6440-6D1A-410B-8968-239B1F02381F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2C201-0580-484C-9DD9-37F2AB15CFD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Pictogram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117880E-2C7E-4AF7-AB54-0CCC0EDFC7D9}"/>
              </a:ext>
            </a:extLst>
          </p:cNvPr>
          <p:cNvGrpSpPr/>
          <p:nvPr/>
        </p:nvGrpSpPr>
        <p:grpSpPr>
          <a:xfrm>
            <a:off x="4235129" y="1470215"/>
            <a:ext cx="4262579" cy="1339379"/>
            <a:chOff x="3962400" y="1470215"/>
            <a:chExt cx="4952017" cy="1556013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D0D8056-0794-478A-B377-78391DD25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08743" y="1783490"/>
              <a:ext cx="1196282" cy="102093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03B42A1-DC04-480A-9041-22BE117C5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0" y="1470215"/>
              <a:ext cx="1447056" cy="155601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96BD42-095F-4576-BE1F-7E373C0FC343}"/>
                </a:ext>
              </a:extLst>
            </p:cNvPr>
            <p:cNvSpPr txBox="1"/>
            <p:nvPr/>
          </p:nvSpPr>
          <p:spPr>
            <a:xfrm>
              <a:off x="7386643" y="1918933"/>
              <a:ext cx="15277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0" dirty="0">
                  <a:latin typeface="Special Elite" panose="02000506000000020004" pitchFamily="2" charset="0"/>
                </a:rPr>
                <a:t>W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9A086D7-D58C-43DF-ABEB-071F9A72EA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5256" y="2006938"/>
              <a:ext cx="504945" cy="7380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D6C1B1-567D-4EDF-8544-B41D07FC6163}"/>
                </a:ext>
              </a:extLst>
            </p:cNvPr>
            <p:cNvSpPr txBox="1"/>
            <p:nvPr/>
          </p:nvSpPr>
          <p:spPr>
            <a:xfrm>
              <a:off x="5320087" y="1884123"/>
              <a:ext cx="66903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6000" dirty="0">
                  <a:latin typeface="Special Elite" panose="02000506000000020004" pitchFamily="2" charset="0"/>
                </a:rPr>
                <a:t>+</a:t>
              </a:r>
              <a:endParaRPr lang="en-GB" sz="60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6D7CF20-769B-4B37-96F8-C5786FA3C0AE}"/>
              </a:ext>
            </a:extLst>
          </p:cNvPr>
          <p:cNvSpPr txBox="1"/>
          <p:nvPr/>
        </p:nvSpPr>
        <p:spPr>
          <a:xfrm>
            <a:off x="2273542" y="3998946"/>
            <a:ext cx="1765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N+ H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D90ADB-0FC0-431B-A077-8F61DC1872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20" y="3752335"/>
            <a:ext cx="1683716" cy="14977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ACFB683-2071-485D-B640-6D1156350E55}"/>
              </a:ext>
            </a:extLst>
          </p:cNvPr>
          <p:cNvSpPr txBox="1"/>
          <p:nvPr/>
        </p:nvSpPr>
        <p:spPr>
          <a:xfrm>
            <a:off x="5069439" y="3998946"/>
            <a:ext cx="1387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R +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0E5AB74-3782-4C1C-8C8F-192B9C46AB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690" y="3647983"/>
            <a:ext cx="1728161" cy="17320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CC6367-564B-40B5-99CD-A39A6B19FE35}"/>
              </a:ext>
            </a:extLst>
          </p:cNvPr>
          <p:cNvSpPr txBox="1"/>
          <p:nvPr/>
        </p:nvSpPr>
        <p:spPr>
          <a:xfrm>
            <a:off x="7408986" y="4022265"/>
            <a:ext cx="3049724" cy="834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OT + I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447A39-DD68-43BF-B3DC-580C82C2C16B}"/>
              </a:ext>
            </a:extLst>
          </p:cNvPr>
          <p:cNvCxnSpPr>
            <a:cxnSpLocks/>
          </p:cNvCxnSpPr>
          <p:nvPr/>
        </p:nvCxnSpPr>
        <p:spPr>
          <a:xfrm flipV="1">
            <a:off x="5151845" y="4114000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876D451-DEFC-4D33-8FDA-073EFA95FD4C}"/>
              </a:ext>
            </a:extLst>
          </p:cNvPr>
          <p:cNvSpPr txBox="1"/>
          <p:nvPr/>
        </p:nvSpPr>
        <p:spPr>
          <a:xfrm>
            <a:off x="1006764" y="2775143"/>
            <a:ext cx="101784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dirty="0">
                <a:solidFill>
                  <a:srgbClr val="00B050"/>
                </a:solidFill>
                <a:latin typeface="Special Elite" panose="02000506000000020004" pitchFamily="2" charset="0"/>
              </a:rPr>
              <a:t>JAM + BO</a:t>
            </a:r>
            <a:endParaRPr lang="en-GB" sz="5400" dirty="0">
              <a:solidFill>
                <a:srgbClr val="00B05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325ADC4-3AF7-463F-8715-56BDE75AD0EE}"/>
              </a:ext>
            </a:extLst>
          </p:cNvPr>
          <p:cNvSpPr txBox="1"/>
          <p:nvPr/>
        </p:nvSpPr>
        <p:spPr>
          <a:xfrm>
            <a:off x="1006763" y="5264380"/>
            <a:ext cx="101784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dirty="0">
                <a:solidFill>
                  <a:srgbClr val="00B050"/>
                </a:solidFill>
                <a:latin typeface="Special Elite" panose="02000506000000020004" pitchFamily="2" charset="0"/>
              </a:rPr>
              <a:t>N + AI + ROB + I </a:t>
            </a:r>
            <a:endParaRPr lang="en-GB" sz="5400" dirty="0">
              <a:solidFill>
                <a:srgbClr val="00B050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E897192-A19F-4304-A9D4-B092C198FD85}"/>
              </a:ext>
            </a:extLst>
          </p:cNvPr>
          <p:cNvCxnSpPr>
            <a:cxnSpLocks/>
          </p:cNvCxnSpPr>
          <p:nvPr/>
        </p:nvCxnSpPr>
        <p:spPr>
          <a:xfrm flipV="1">
            <a:off x="3432129" y="4113999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691419B-F804-4A47-BA8C-195F0EAD9FE3}"/>
              </a:ext>
            </a:extLst>
          </p:cNvPr>
          <p:cNvCxnSpPr>
            <a:cxnSpLocks/>
          </p:cNvCxnSpPr>
          <p:nvPr/>
        </p:nvCxnSpPr>
        <p:spPr>
          <a:xfrm flipV="1">
            <a:off x="7907905" y="4113988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1C970F-2CBB-40F0-841F-634854C1B8F7}"/>
              </a:ext>
            </a:extLst>
          </p:cNvPr>
          <p:cNvCxnSpPr>
            <a:cxnSpLocks/>
          </p:cNvCxnSpPr>
          <p:nvPr/>
        </p:nvCxnSpPr>
        <p:spPr>
          <a:xfrm flipV="1">
            <a:off x="7460415" y="4077055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1627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5B05D9-15F7-4891-AE2F-7F42BA3DADB0}"/>
              </a:ext>
            </a:extLst>
          </p:cNvPr>
          <p:cNvSpPr/>
          <p:nvPr/>
        </p:nvSpPr>
        <p:spPr>
          <a:xfrm>
            <a:off x="1006764" y="1154239"/>
            <a:ext cx="10178472" cy="5203018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6440-6D1A-410B-8968-239B1F02381F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2C201-0580-484C-9DD9-37F2AB15CFD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Pictogram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117880E-2C7E-4AF7-AB54-0CCC0EDFC7D9}"/>
              </a:ext>
            </a:extLst>
          </p:cNvPr>
          <p:cNvGrpSpPr/>
          <p:nvPr/>
        </p:nvGrpSpPr>
        <p:grpSpPr>
          <a:xfrm>
            <a:off x="4235129" y="1470215"/>
            <a:ext cx="4262579" cy="1339379"/>
            <a:chOff x="3962400" y="1470215"/>
            <a:chExt cx="4952017" cy="1556013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D0D8056-0794-478A-B377-78391DD25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08743" y="1783490"/>
              <a:ext cx="1196282" cy="102093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03B42A1-DC04-480A-9041-22BE117C5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0" y="1470215"/>
              <a:ext cx="1447056" cy="155601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96BD42-095F-4576-BE1F-7E373C0FC343}"/>
                </a:ext>
              </a:extLst>
            </p:cNvPr>
            <p:cNvSpPr txBox="1"/>
            <p:nvPr/>
          </p:nvSpPr>
          <p:spPr>
            <a:xfrm>
              <a:off x="7386643" y="1918933"/>
              <a:ext cx="15277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0" dirty="0">
                  <a:latin typeface="Special Elite" panose="02000506000000020004" pitchFamily="2" charset="0"/>
                </a:rPr>
                <a:t>W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9A086D7-D58C-43DF-ABEB-071F9A72EA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5256" y="2006938"/>
              <a:ext cx="504945" cy="7380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D6C1B1-567D-4EDF-8544-B41D07FC6163}"/>
                </a:ext>
              </a:extLst>
            </p:cNvPr>
            <p:cNvSpPr txBox="1"/>
            <p:nvPr/>
          </p:nvSpPr>
          <p:spPr>
            <a:xfrm>
              <a:off x="5320087" y="1884123"/>
              <a:ext cx="66903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6000" dirty="0">
                  <a:latin typeface="Special Elite" panose="02000506000000020004" pitchFamily="2" charset="0"/>
                </a:rPr>
                <a:t>+</a:t>
              </a:r>
              <a:endParaRPr lang="en-GB" sz="60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6D7CF20-769B-4B37-96F8-C5786FA3C0AE}"/>
              </a:ext>
            </a:extLst>
          </p:cNvPr>
          <p:cNvSpPr txBox="1"/>
          <p:nvPr/>
        </p:nvSpPr>
        <p:spPr>
          <a:xfrm>
            <a:off x="2273542" y="3998946"/>
            <a:ext cx="1765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N+ H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D90ADB-0FC0-431B-A077-8F61DC1872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20" y="3752335"/>
            <a:ext cx="1683716" cy="14977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ACFB683-2071-485D-B640-6D1156350E55}"/>
              </a:ext>
            </a:extLst>
          </p:cNvPr>
          <p:cNvSpPr txBox="1"/>
          <p:nvPr/>
        </p:nvSpPr>
        <p:spPr>
          <a:xfrm>
            <a:off x="5069439" y="3998946"/>
            <a:ext cx="1387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R +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0E5AB74-3782-4C1C-8C8F-192B9C46AB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690" y="3647983"/>
            <a:ext cx="1728161" cy="17320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CC6367-564B-40B5-99CD-A39A6B19FE35}"/>
              </a:ext>
            </a:extLst>
          </p:cNvPr>
          <p:cNvSpPr txBox="1"/>
          <p:nvPr/>
        </p:nvSpPr>
        <p:spPr>
          <a:xfrm>
            <a:off x="7408986" y="4022265"/>
            <a:ext cx="3049724" cy="834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pecial Elite" panose="02000506000000020004" pitchFamily="2" charset="0"/>
              </a:rPr>
              <a:t>OT + I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447A39-DD68-43BF-B3DC-580C82C2C16B}"/>
              </a:ext>
            </a:extLst>
          </p:cNvPr>
          <p:cNvCxnSpPr>
            <a:cxnSpLocks/>
          </p:cNvCxnSpPr>
          <p:nvPr/>
        </p:nvCxnSpPr>
        <p:spPr>
          <a:xfrm flipV="1">
            <a:off x="5151845" y="4114000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876D451-DEFC-4D33-8FDA-073EFA95FD4C}"/>
              </a:ext>
            </a:extLst>
          </p:cNvPr>
          <p:cNvSpPr txBox="1"/>
          <p:nvPr/>
        </p:nvSpPr>
        <p:spPr>
          <a:xfrm>
            <a:off x="1006763" y="2775143"/>
            <a:ext cx="101784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dirty="0">
                <a:solidFill>
                  <a:srgbClr val="00B050"/>
                </a:solidFill>
                <a:latin typeface="Special Elite" panose="02000506000000020004" pitchFamily="2" charset="0"/>
              </a:rPr>
              <a:t>JAMBO</a:t>
            </a:r>
            <a:endParaRPr lang="en-GB" sz="5400" dirty="0">
              <a:solidFill>
                <a:srgbClr val="00B05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325ADC4-3AF7-463F-8715-56BDE75AD0EE}"/>
              </a:ext>
            </a:extLst>
          </p:cNvPr>
          <p:cNvSpPr txBox="1"/>
          <p:nvPr/>
        </p:nvSpPr>
        <p:spPr>
          <a:xfrm>
            <a:off x="1006764" y="5264380"/>
            <a:ext cx="101784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dirty="0">
                <a:solidFill>
                  <a:srgbClr val="00B050"/>
                </a:solidFill>
                <a:latin typeface="Special Elite" panose="02000506000000020004" pitchFamily="2" charset="0"/>
              </a:rPr>
              <a:t>NAIROBI </a:t>
            </a:r>
            <a:endParaRPr lang="en-GB" sz="5400" dirty="0">
              <a:solidFill>
                <a:srgbClr val="00B050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E897192-A19F-4304-A9D4-B092C198FD85}"/>
              </a:ext>
            </a:extLst>
          </p:cNvPr>
          <p:cNvCxnSpPr>
            <a:cxnSpLocks/>
          </p:cNvCxnSpPr>
          <p:nvPr/>
        </p:nvCxnSpPr>
        <p:spPr>
          <a:xfrm flipV="1">
            <a:off x="3432129" y="4113999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E5C2134-3C6F-4A7A-915B-C030F695CB88}"/>
              </a:ext>
            </a:extLst>
          </p:cNvPr>
          <p:cNvCxnSpPr>
            <a:cxnSpLocks/>
          </p:cNvCxnSpPr>
          <p:nvPr/>
        </p:nvCxnSpPr>
        <p:spPr>
          <a:xfrm flipV="1">
            <a:off x="7907905" y="4113988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950453C-7FE6-4C5B-93CF-9A72CB6C8B41}"/>
              </a:ext>
            </a:extLst>
          </p:cNvPr>
          <p:cNvCxnSpPr>
            <a:cxnSpLocks/>
          </p:cNvCxnSpPr>
          <p:nvPr/>
        </p:nvCxnSpPr>
        <p:spPr>
          <a:xfrm flipV="1">
            <a:off x="7460415" y="4077055"/>
            <a:ext cx="478966" cy="700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2861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FC0B7D-1B53-42B9-916A-EB41A9987887}"/>
              </a:ext>
            </a:extLst>
          </p:cNvPr>
          <p:cNvCxnSpPr/>
          <p:nvPr/>
        </p:nvCxnSpPr>
        <p:spPr>
          <a:xfrm>
            <a:off x="7481455" y="2161309"/>
            <a:ext cx="0" cy="3916218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DBDA296-15C2-44FC-9E95-EFC7F90D2EC9}"/>
              </a:ext>
            </a:extLst>
          </p:cNvPr>
          <p:cNvSpPr txBox="1"/>
          <p:nvPr/>
        </p:nvSpPr>
        <p:spPr>
          <a:xfrm>
            <a:off x="1948873" y="3121612"/>
            <a:ext cx="52665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pecial Elite" panose="02000506000000020004" pitchFamily="2" charset="0"/>
              </a:rPr>
              <a:t>The weather here is gorgeous, but Robbie doesn’t seem to be in</a:t>
            </a:r>
          </a:p>
          <a:p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NAIROBI</a:t>
            </a:r>
          </a:p>
          <a:p>
            <a:endParaRPr lang="en-GB" sz="2400" dirty="0">
              <a:solidFill>
                <a:srgbClr val="FF0000"/>
              </a:solidFill>
              <a:latin typeface="Special Elite" panose="02000506000000020004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DE1DC2-C870-401B-B73A-59AFEB9AC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405" y="2041235"/>
            <a:ext cx="979817" cy="11314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Pictogram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E15CD0-BEDE-4516-9444-08437DEDA9C1}"/>
              </a:ext>
            </a:extLst>
          </p:cNvPr>
          <p:cNvSpPr txBox="1"/>
          <p:nvPr/>
        </p:nvSpPr>
        <p:spPr>
          <a:xfrm>
            <a:off x="7620000" y="3429000"/>
            <a:ext cx="2733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52AE2E-1B7C-4FB1-B279-6CCB46C6A5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51" y="4223001"/>
            <a:ext cx="2451573" cy="156193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84D53AD-0B40-4722-86A6-6C904534DD13}"/>
              </a:ext>
            </a:extLst>
          </p:cNvPr>
          <p:cNvSpPr txBox="1"/>
          <p:nvPr/>
        </p:nvSpPr>
        <p:spPr>
          <a:xfrm>
            <a:off x="1992976" y="5581058"/>
            <a:ext cx="3688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Special Elite" panose="02000506000000020004" pitchFamily="2" charset="0"/>
              </a:rPr>
              <a:t>From, Detective Allan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DA0CE6-45FB-41F6-A35B-E2E0A2973FB6}"/>
              </a:ext>
            </a:extLst>
          </p:cNvPr>
          <p:cNvSpPr txBox="1"/>
          <p:nvPr/>
        </p:nvSpPr>
        <p:spPr>
          <a:xfrm>
            <a:off x="1992976" y="2205166"/>
            <a:ext cx="5079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JAMBO</a:t>
            </a:r>
          </a:p>
        </p:txBody>
      </p:sp>
    </p:spTree>
    <p:extLst>
      <p:ext uri="{BB962C8B-B14F-4D97-AF65-F5344CB8AC3E}">
        <p14:creationId xmlns:p14="http://schemas.microsoft.com/office/powerpoint/2010/main" val="12601073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2E161E-D189-48B7-8638-F1ECB356C1BD}"/>
              </a:ext>
            </a:extLst>
          </p:cNvPr>
          <p:cNvGrpSpPr/>
          <p:nvPr/>
        </p:nvGrpSpPr>
        <p:grpSpPr>
          <a:xfrm>
            <a:off x="1600194" y="1020618"/>
            <a:ext cx="8991612" cy="5588000"/>
            <a:chOff x="3531769" y="1096135"/>
            <a:chExt cx="8136855" cy="53000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9D02CD-5E2F-4C1C-B6CE-1E872FFF3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769" y="1096135"/>
              <a:ext cx="8136855" cy="530004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45874-797A-45F5-9FB6-5CA8DCE1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89370" y="3610492"/>
              <a:ext cx="202962" cy="3403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A2CD61-98D6-4CC8-9F3E-40DA29DBC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5188" y="5425438"/>
              <a:ext cx="202962" cy="3403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C09460-9D00-4541-8B56-D64791F1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4967" y="4446119"/>
              <a:ext cx="202962" cy="3403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AAB256-7953-444C-AC03-C9A78905C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727" y="3392054"/>
              <a:ext cx="202962" cy="34036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8CFFFA7-9BA3-44DB-8770-B32CB3097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06" y="4834705"/>
              <a:ext cx="212726" cy="34036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F8B08E-22A4-4505-A652-0DB8442A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7803" y="3950852"/>
              <a:ext cx="202962" cy="340361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A1A6F1E-318A-455B-B1AF-3864CDF8B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22" y="3400007"/>
            <a:ext cx="480661" cy="8002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F89136-12D0-43CB-8364-A77C5F984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11" y="3200185"/>
            <a:ext cx="480661" cy="80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056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2E161E-D189-48B7-8638-F1ECB356C1BD}"/>
              </a:ext>
            </a:extLst>
          </p:cNvPr>
          <p:cNvGrpSpPr/>
          <p:nvPr/>
        </p:nvGrpSpPr>
        <p:grpSpPr>
          <a:xfrm>
            <a:off x="1600194" y="1020618"/>
            <a:ext cx="8991612" cy="5588000"/>
            <a:chOff x="3531769" y="1096135"/>
            <a:chExt cx="8136855" cy="53000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9D02CD-5E2F-4C1C-B6CE-1E872FFF3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769" y="1096135"/>
              <a:ext cx="8136855" cy="530004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45874-797A-45F5-9FB6-5CA8DCE1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89370" y="3610492"/>
              <a:ext cx="202962" cy="3403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A2CD61-98D6-4CC8-9F3E-40DA29DBC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5188" y="5425438"/>
              <a:ext cx="202962" cy="3403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C09460-9D00-4541-8B56-D64791F1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4967" y="4446119"/>
              <a:ext cx="202962" cy="3403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AAB256-7953-444C-AC03-C9A78905C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727" y="3392054"/>
              <a:ext cx="202962" cy="34036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8CFFFA7-9BA3-44DB-8770-B32CB3097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06" y="4834705"/>
              <a:ext cx="212726" cy="34036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F8B08E-22A4-4505-A652-0DB8442A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7803" y="3950852"/>
              <a:ext cx="202962" cy="340361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A1A6F1E-318A-455B-B1AF-3864CDF8B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22" y="3400007"/>
            <a:ext cx="480661" cy="8002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F89136-12D0-43CB-8364-A77C5F984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11" y="3200185"/>
            <a:ext cx="480661" cy="8002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EDA76E-7C94-47C4-B26B-23B7A579DF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98" y="4331571"/>
            <a:ext cx="480661" cy="80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662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2918F7-CB04-4CF1-9EA3-F32EC80B079C}"/>
              </a:ext>
            </a:extLst>
          </p:cNvPr>
          <p:cNvSpPr txBox="1"/>
          <p:nvPr/>
        </p:nvSpPr>
        <p:spPr>
          <a:xfrm>
            <a:off x="0" y="1270001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pecial Elite" panose="02000506000000020004" pitchFamily="2" charset="0"/>
              </a:rPr>
              <a:t>Postcard 4</a:t>
            </a:r>
          </a:p>
          <a:p>
            <a:pPr algn="ctr"/>
            <a:endParaRPr lang="en-GB" dirty="0">
              <a:latin typeface="Special Elite" panose="02000506000000020004" pitchFamily="2" charset="0"/>
            </a:endParaRPr>
          </a:p>
          <a:p>
            <a:pPr algn="ctr"/>
            <a:r>
              <a:rPr lang="en-GB" sz="4400" dirty="0">
                <a:latin typeface="Special Elite" panose="02000506000000020004" pitchFamily="2" charset="0"/>
              </a:rPr>
              <a:t>Book 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AB705B-5D5A-4350-8EFF-10BA52C40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071" y="3657599"/>
            <a:ext cx="2725859" cy="272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44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FC0B7D-1B53-42B9-916A-EB41A9987887}"/>
              </a:ext>
            </a:extLst>
          </p:cNvPr>
          <p:cNvCxnSpPr/>
          <p:nvPr/>
        </p:nvCxnSpPr>
        <p:spPr>
          <a:xfrm>
            <a:off x="7481455" y="2161309"/>
            <a:ext cx="0" cy="3916218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DBDA296-15C2-44FC-9E95-EFC7F90D2EC9}"/>
              </a:ext>
            </a:extLst>
          </p:cNvPr>
          <p:cNvSpPr txBox="1"/>
          <p:nvPr/>
        </p:nvSpPr>
        <p:spPr>
          <a:xfrm>
            <a:off x="1964927" y="3188097"/>
            <a:ext cx="547276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pecial Elite" panose="02000506000000020004" pitchFamily="2" charset="0"/>
              </a:rPr>
              <a:t>The people are really friendly but there’s no trace of Robbie in </a:t>
            </a:r>
            <a:r>
              <a:rPr lang="en-GB" sz="2000" dirty="0">
                <a:solidFill>
                  <a:srgbClr val="FF0000"/>
                </a:solidFill>
                <a:latin typeface="Special Elite" panose="02000506000000020004" pitchFamily="2" charset="0"/>
              </a:rPr>
              <a:t>2.1.1   4.5.5   5.3.1</a:t>
            </a:r>
          </a:p>
          <a:p>
            <a:r>
              <a:rPr lang="en-GB" sz="2000" dirty="0">
                <a:solidFill>
                  <a:srgbClr val="FF0000"/>
                </a:solidFill>
                <a:latin typeface="Special Elite" panose="02000506000000020004" pitchFamily="2" charset="0"/>
              </a:rPr>
              <a:t>1.3.4   3.4.12   2.3.5   2.3.5   3.2.1</a:t>
            </a:r>
          </a:p>
          <a:p>
            <a:endParaRPr lang="en-GB" sz="2400" dirty="0">
              <a:solidFill>
                <a:srgbClr val="FF0000"/>
              </a:solidFill>
              <a:latin typeface="Special Elite" panose="02000506000000020004" pitchFamily="2" charset="0"/>
            </a:endParaRP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From, </a:t>
            </a:r>
          </a:p>
          <a:p>
            <a:r>
              <a:rPr lang="en-GB" sz="2400" dirty="0">
                <a:latin typeface="Special Elite" panose="02000506000000020004" pitchFamily="2" charset="0"/>
              </a:rPr>
              <a:t>Detective Allan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DE1DC2-C870-401B-B73A-59AFEB9AC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405" y="2041235"/>
            <a:ext cx="979817" cy="11314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Special Elite" panose="02000506000000020004" pitchFamily="2" charset="0"/>
              </a:rPr>
              <a:t>Postcard 4</a:t>
            </a:r>
            <a:endParaRPr lang="en-GB" sz="2800" dirty="0">
              <a:latin typeface="Special Elite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Book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E15CD0-BEDE-4516-9444-08437DEDA9C1}"/>
              </a:ext>
            </a:extLst>
          </p:cNvPr>
          <p:cNvSpPr txBox="1"/>
          <p:nvPr/>
        </p:nvSpPr>
        <p:spPr>
          <a:xfrm>
            <a:off x="7620000" y="3429000"/>
            <a:ext cx="2733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52AE2E-1B7C-4FB1-B279-6CCB46C6A5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51" y="4223001"/>
            <a:ext cx="2451573" cy="15619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CD0F5B-65C8-4945-9AA4-67865EF9099A}"/>
              </a:ext>
            </a:extLst>
          </p:cNvPr>
          <p:cNvSpPr txBox="1"/>
          <p:nvPr/>
        </p:nvSpPr>
        <p:spPr>
          <a:xfrm>
            <a:off x="1524000" y="24539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1.2.4   2.4.6   5.7.3   3.3.2   2.3.1   5.2.1   1.6.2</a:t>
            </a:r>
          </a:p>
        </p:txBody>
      </p:sp>
    </p:spTree>
    <p:extLst>
      <p:ext uri="{BB962C8B-B14F-4D97-AF65-F5344CB8AC3E}">
        <p14:creationId xmlns:p14="http://schemas.microsoft.com/office/powerpoint/2010/main" val="40249292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The giant panda is a bear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native </a:t>
            </a:r>
            <a:r>
              <a:rPr lang="en-GB" sz="3200" dirty="0">
                <a:solidFill>
                  <a:srgbClr val="9933FF"/>
                </a:solidFill>
                <a:latin typeface="Special Elite" panose="02000506000000020004" pitchFamily="2" charset="0"/>
              </a:rPr>
              <a:t>t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o south central China.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It is easily reco</a:t>
            </a:r>
            <a:r>
              <a:rPr lang="en-GB" sz="3200" dirty="0">
                <a:solidFill>
                  <a:srgbClr val="0070C0"/>
                </a:solidFill>
                <a:latin typeface="Special Elite" panose="02000506000000020004" pitchFamily="2" charset="0"/>
              </a:rPr>
              <a:t>g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nisable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by its black and white fur.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In the wild, pand</a:t>
            </a:r>
            <a:r>
              <a:rPr lang="en-GB" sz="3200" dirty="0">
                <a:solidFill>
                  <a:schemeClr val="accent2"/>
                </a:solidFill>
                <a:latin typeface="Special Elite" panose="02000506000000020004" pitchFamily="2" charset="0"/>
              </a:rPr>
              <a:t>a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s only eat bamboo.</a:t>
            </a:r>
          </a:p>
          <a:p>
            <a:pPr algn="ctr"/>
            <a:endParaRPr lang="en-GB" sz="3200" dirty="0">
              <a:solidFill>
                <a:schemeClr val="tx1"/>
              </a:solidFill>
              <a:latin typeface="Special Elite" panose="02000506000000020004" pitchFamily="2" charset="0"/>
            </a:endParaRPr>
          </a:p>
          <a:p>
            <a:pPr algn="ctr"/>
            <a:endParaRPr lang="en-GB" sz="3200" dirty="0">
              <a:solidFill>
                <a:schemeClr val="tx1"/>
              </a:solidFill>
              <a:latin typeface="Special Elite" panose="02000506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Special Elite" panose="02000506000000020004" pitchFamily="2" charset="0"/>
              </a:rPr>
              <a:t>Postcard 4</a:t>
            </a:r>
            <a:endParaRPr lang="en-GB" sz="2800" dirty="0">
              <a:latin typeface="Special Elite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Book Code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4D1903-B529-429F-8574-B9038F5AC922}"/>
              </a:ext>
            </a:extLst>
          </p:cNvPr>
          <p:cNvSpPr txBox="1"/>
          <p:nvPr/>
        </p:nvSpPr>
        <p:spPr>
          <a:xfrm>
            <a:off x="0" y="1092096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The other side postcard feature some panda facts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D84197-25C9-4651-9175-BD703AD84B4D}"/>
              </a:ext>
            </a:extLst>
          </p:cNvPr>
          <p:cNvSpPr/>
          <p:nvPr/>
        </p:nvSpPr>
        <p:spPr>
          <a:xfrm>
            <a:off x="3515821" y="5273040"/>
            <a:ext cx="5160356" cy="7164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Special Elite" panose="02000506000000020004" pitchFamily="2" charset="0"/>
              </a:rPr>
              <a:t>3.4.5		</a:t>
            </a:r>
            <a:r>
              <a:rPr lang="en-GB" sz="2800" dirty="0">
                <a:solidFill>
                  <a:schemeClr val="accent2"/>
                </a:solidFill>
                <a:latin typeface="Special Elite" panose="02000506000000020004" pitchFamily="2" charset="0"/>
              </a:rPr>
              <a:t>5.4.5		</a:t>
            </a:r>
            <a:r>
              <a:rPr lang="en-GB" sz="2800" dirty="0">
                <a:solidFill>
                  <a:srgbClr val="9933FF"/>
                </a:solidFill>
                <a:latin typeface="Special Elite" panose="02000506000000020004" pitchFamily="2" charset="0"/>
              </a:rPr>
              <a:t>2.2.1</a:t>
            </a:r>
          </a:p>
        </p:txBody>
      </p:sp>
    </p:spTree>
    <p:extLst>
      <p:ext uri="{BB962C8B-B14F-4D97-AF65-F5344CB8AC3E}">
        <p14:creationId xmlns:p14="http://schemas.microsoft.com/office/powerpoint/2010/main" val="17196518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015606" y="1113178"/>
            <a:ext cx="8857673" cy="293716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The giant panda is a bear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native </a:t>
            </a:r>
            <a:r>
              <a:rPr lang="en-GB" sz="3200" dirty="0">
                <a:solidFill>
                  <a:srgbClr val="9933FF"/>
                </a:solidFill>
                <a:latin typeface="Special Elite" panose="02000506000000020004" pitchFamily="2" charset="0"/>
              </a:rPr>
              <a:t>t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o south central China.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It is easily reco</a:t>
            </a:r>
            <a:r>
              <a:rPr lang="en-GB" sz="3200" dirty="0">
                <a:solidFill>
                  <a:srgbClr val="0070C0"/>
                </a:solidFill>
                <a:latin typeface="Special Elite" panose="02000506000000020004" pitchFamily="2" charset="0"/>
              </a:rPr>
              <a:t>g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nisable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by its black and white fur.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In the wild, pand</a:t>
            </a:r>
            <a:r>
              <a:rPr lang="en-GB" sz="3200" dirty="0">
                <a:solidFill>
                  <a:schemeClr val="accent2"/>
                </a:solidFill>
                <a:latin typeface="Special Elite" panose="02000506000000020004" pitchFamily="2" charset="0"/>
              </a:rPr>
              <a:t>a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s only eat bamboo.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Special Elite" panose="02000506000000020004" pitchFamily="2" charset="0"/>
              </a:rPr>
              <a:t>Postcard 4</a:t>
            </a:r>
            <a:endParaRPr lang="en-GB" sz="2800" dirty="0">
              <a:latin typeface="Special Elite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Book Code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73D89A-0C95-474F-A05E-1DAC78E2E719}"/>
              </a:ext>
            </a:extLst>
          </p:cNvPr>
          <p:cNvSpPr/>
          <p:nvPr/>
        </p:nvSpPr>
        <p:spPr>
          <a:xfrm>
            <a:off x="1006764" y="4239491"/>
            <a:ext cx="10178472" cy="2369127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  <a:latin typeface="Special Elite" panose="0200050600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D7CDA8-B34F-4D4D-967D-D7972B6555E1}"/>
              </a:ext>
            </a:extLst>
          </p:cNvPr>
          <p:cNvSpPr txBox="1"/>
          <p:nvPr/>
        </p:nvSpPr>
        <p:spPr>
          <a:xfrm>
            <a:off x="1245803" y="5519606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2.1.1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244A77-59EE-4C06-B287-E74BE89BEC55}"/>
              </a:ext>
            </a:extLst>
          </p:cNvPr>
          <p:cNvSpPr txBox="1"/>
          <p:nvPr/>
        </p:nvSpPr>
        <p:spPr>
          <a:xfrm>
            <a:off x="2323624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4.5.5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57AEF9-B236-4E3B-ACEE-8DD0648BF26C}"/>
              </a:ext>
            </a:extLst>
          </p:cNvPr>
          <p:cNvSpPr txBox="1"/>
          <p:nvPr/>
        </p:nvSpPr>
        <p:spPr>
          <a:xfrm>
            <a:off x="3400470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5.3.1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722329-7D9E-4861-886E-97F3478EBF59}"/>
              </a:ext>
            </a:extLst>
          </p:cNvPr>
          <p:cNvSpPr txBox="1"/>
          <p:nvPr/>
        </p:nvSpPr>
        <p:spPr>
          <a:xfrm>
            <a:off x="5438094" y="5519606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1.3.4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1499AE-0DC9-4544-B064-712DD8C655EB}"/>
              </a:ext>
            </a:extLst>
          </p:cNvPr>
          <p:cNvSpPr txBox="1"/>
          <p:nvPr/>
        </p:nvSpPr>
        <p:spPr>
          <a:xfrm>
            <a:off x="6512560" y="5520793"/>
            <a:ext cx="12030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3.4.12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ADA8A0-01D6-4A71-B11C-86DAD01A3498}"/>
              </a:ext>
            </a:extLst>
          </p:cNvPr>
          <p:cNvSpPr txBox="1"/>
          <p:nvPr/>
        </p:nvSpPr>
        <p:spPr>
          <a:xfrm>
            <a:off x="7715656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2.3.5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90BB1D-A269-4D95-937B-CCCDF25D858F}"/>
              </a:ext>
            </a:extLst>
          </p:cNvPr>
          <p:cNvSpPr txBox="1"/>
          <p:nvPr/>
        </p:nvSpPr>
        <p:spPr>
          <a:xfrm>
            <a:off x="8796403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4.3.2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88E457-16DF-4611-9D63-7AF5FF9F58B5}"/>
              </a:ext>
            </a:extLst>
          </p:cNvPr>
          <p:cNvSpPr txBox="1"/>
          <p:nvPr/>
        </p:nvSpPr>
        <p:spPr>
          <a:xfrm>
            <a:off x="9869348" y="5519547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3.2.1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FC319A1-D5D8-47CD-993F-D7A699BECAA7}"/>
              </a:ext>
            </a:extLst>
          </p:cNvPr>
          <p:cNvSpPr txBox="1"/>
          <p:nvPr/>
        </p:nvSpPr>
        <p:spPr>
          <a:xfrm>
            <a:off x="2322650" y="4431094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1.2.4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28E011A-F8C4-4896-9A3D-AF77470BBCFD}"/>
              </a:ext>
            </a:extLst>
          </p:cNvPr>
          <p:cNvSpPr txBox="1"/>
          <p:nvPr/>
        </p:nvSpPr>
        <p:spPr>
          <a:xfrm>
            <a:off x="3400471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2.4.6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741E0D6-73A0-4AF5-9F30-6904EF5439D1}"/>
              </a:ext>
            </a:extLst>
          </p:cNvPr>
          <p:cNvSpPr txBox="1"/>
          <p:nvPr/>
        </p:nvSpPr>
        <p:spPr>
          <a:xfrm>
            <a:off x="4477317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5.7.3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CA10AAB-D846-46EE-B88C-10F3631F3B4B}"/>
              </a:ext>
            </a:extLst>
          </p:cNvPr>
          <p:cNvSpPr txBox="1"/>
          <p:nvPr/>
        </p:nvSpPr>
        <p:spPr>
          <a:xfrm>
            <a:off x="5558064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3.3.2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1E92B02-E8DC-4E0C-B324-B172FDF5F5BC}"/>
              </a:ext>
            </a:extLst>
          </p:cNvPr>
          <p:cNvSpPr txBox="1"/>
          <p:nvPr/>
        </p:nvSpPr>
        <p:spPr>
          <a:xfrm>
            <a:off x="6636861" y="4431094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2.3.1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31F2246-67F9-43CC-84F3-075720D89B78}"/>
              </a:ext>
            </a:extLst>
          </p:cNvPr>
          <p:cNvSpPr txBox="1"/>
          <p:nvPr/>
        </p:nvSpPr>
        <p:spPr>
          <a:xfrm>
            <a:off x="7715657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5.2.1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60F2FFD-2439-4C47-AA2D-23F528BA1387}"/>
              </a:ext>
            </a:extLst>
          </p:cNvPr>
          <p:cNvSpPr txBox="1"/>
          <p:nvPr/>
        </p:nvSpPr>
        <p:spPr>
          <a:xfrm>
            <a:off x="8792503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1.6.2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883DB6A-2B21-4662-BC98-B219CCA61C4E}"/>
              </a:ext>
            </a:extLst>
          </p:cNvPr>
          <p:cNvSpPr/>
          <p:nvPr/>
        </p:nvSpPr>
        <p:spPr>
          <a:xfrm>
            <a:off x="9095430" y="1398203"/>
            <a:ext cx="2624681" cy="17058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Special Elite" panose="02000506000000020004" pitchFamily="2" charset="0"/>
              </a:rPr>
              <a:t>3.4.5</a:t>
            </a:r>
          </a:p>
          <a:p>
            <a:pPr algn="ctr"/>
            <a:r>
              <a:rPr lang="en-GB" sz="2800" dirty="0">
                <a:solidFill>
                  <a:schemeClr val="accent2"/>
                </a:solidFill>
                <a:latin typeface="Special Elite" panose="02000506000000020004" pitchFamily="2" charset="0"/>
              </a:rPr>
              <a:t>5.4.5</a:t>
            </a:r>
          </a:p>
          <a:p>
            <a:pPr algn="ctr"/>
            <a:r>
              <a:rPr lang="en-GB" sz="2800" dirty="0">
                <a:solidFill>
                  <a:srgbClr val="9933FF"/>
                </a:solidFill>
                <a:latin typeface="Special Elite" panose="02000506000000020004" pitchFamily="2" charset="0"/>
              </a:rPr>
              <a:t>2.2.1</a:t>
            </a:r>
          </a:p>
        </p:txBody>
      </p:sp>
    </p:spTree>
    <p:extLst>
      <p:ext uri="{BB962C8B-B14F-4D97-AF65-F5344CB8AC3E}">
        <p14:creationId xmlns:p14="http://schemas.microsoft.com/office/powerpoint/2010/main" val="3548808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015606" y="1113178"/>
            <a:ext cx="8857673" cy="293716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The giant panda is a bear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native </a:t>
            </a:r>
            <a:r>
              <a:rPr lang="en-GB" sz="3200" dirty="0">
                <a:solidFill>
                  <a:srgbClr val="9933FF"/>
                </a:solidFill>
                <a:latin typeface="Special Elite" panose="02000506000000020004" pitchFamily="2" charset="0"/>
              </a:rPr>
              <a:t>t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o south central China.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It is easily reco</a:t>
            </a:r>
            <a:r>
              <a:rPr lang="en-GB" sz="3200" dirty="0">
                <a:solidFill>
                  <a:srgbClr val="0070C0"/>
                </a:solidFill>
                <a:latin typeface="Special Elite" panose="02000506000000020004" pitchFamily="2" charset="0"/>
              </a:rPr>
              <a:t>g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nisable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by its black and white fur.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In the wild, pand</a:t>
            </a:r>
            <a:r>
              <a:rPr lang="en-GB" sz="3200" dirty="0">
                <a:solidFill>
                  <a:schemeClr val="accent2"/>
                </a:solidFill>
                <a:latin typeface="Special Elite" panose="02000506000000020004" pitchFamily="2" charset="0"/>
              </a:rPr>
              <a:t>a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s only eat bamboo.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Special Elite" panose="02000506000000020004" pitchFamily="2" charset="0"/>
              </a:rPr>
              <a:t>Postcard 4</a:t>
            </a:r>
            <a:endParaRPr lang="en-GB" sz="2800" dirty="0">
              <a:latin typeface="Special Elite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Book Code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03D8930-33B9-49CC-A587-B88723591ED4}"/>
              </a:ext>
            </a:extLst>
          </p:cNvPr>
          <p:cNvSpPr/>
          <p:nvPr/>
        </p:nvSpPr>
        <p:spPr>
          <a:xfrm>
            <a:off x="9095430" y="1398203"/>
            <a:ext cx="2624681" cy="17058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Special Elite" panose="02000506000000020004" pitchFamily="2" charset="0"/>
              </a:rPr>
              <a:t>3.4.5</a:t>
            </a:r>
          </a:p>
          <a:p>
            <a:pPr algn="ctr"/>
            <a:r>
              <a:rPr lang="en-GB" sz="2800" dirty="0">
                <a:solidFill>
                  <a:schemeClr val="accent2"/>
                </a:solidFill>
                <a:latin typeface="Special Elite" panose="02000506000000020004" pitchFamily="2" charset="0"/>
              </a:rPr>
              <a:t>5.4.5</a:t>
            </a:r>
          </a:p>
          <a:p>
            <a:pPr algn="ctr"/>
            <a:r>
              <a:rPr lang="en-GB" sz="2800" dirty="0">
                <a:solidFill>
                  <a:srgbClr val="9933FF"/>
                </a:solidFill>
                <a:latin typeface="Special Elite" panose="02000506000000020004" pitchFamily="2" charset="0"/>
              </a:rPr>
              <a:t>2.2.1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7938E92-B53E-4EE2-84CE-A05EFC955D3F}"/>
              </a:ext>
            </a:extLst>
          </p:cNvPr>
          <p:cNvSpPr/>
          <p:nvPr/>
        </p:nvSpPr>
        <p:spPr>
          <a:xfrm>
            <a:off x="3418636" y="4226092"/>
            <a:ext cx="4363923" cy="2255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9933FF"/>
              </a:solidFill>
              <a:latin typeface="Special Elite" panose="02000506000000020004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CC541FA-FFA5-4126-ACD6-A3215B11F431}"/>
              </a:ext>
            </a:extLst>
          </p:cNvPr>
          <p:cNvSpPr txBox="1"/>
          <p:nvPr/>
        </p:nvSpPr>
        <p:spPr>
          <a:xfrm>
            <a:off x="3418636" y="4390918"/>
            <a:ext cx="436392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Special Elite" panose="02000506000000020004" pitchFamily="2" charset="0"/>
              </a:rPr>
              <a:t>1</a:t>
            </a:r>
            <a:r>
              <a:rPr lang="en-GB" sz="4000" dirty="0">
                <a:latin typeface="Special Elite" panose="02000506000000020004" pitchFamily="2" charset="0"/>
              </a:rPr>
              <a:t>.2.4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851EA92-C03F-48C7-8B45-41749D001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30510">
            <a:off x="4447106" y="5137461"/>
            <a:ext cx="752246" cy="26692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C39C1CF-E5D9-4DFB-B911-5F6EFC537A76}"/>
              </a:ext>
            </a:extLst>
          </p:cNvPr>
          <p:cNvSpPr txBox="1"/>
          <p:nvPr/>
        </p:nvSpPr>
        <p:spPr>
          <a:xfrm>
            <a:off x="3957645" y="5744822"/>
            <a:ext cx="1076960" cy="370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Line 1</a:t>
            </a:r>
          </a:p>
        </p:txBody>
      </p:sp>
    </p:spTree>
    <p:extLst>
      <p:ext uri="{BB962C8B-B14F-4D97-AF65-F5344CB8AC3E}">
        <p14:creationId xmlns:p14="http://schemas.microsoft.com/office/powerpoint/2010/main" val="18885410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015606" y="1113178"/>
            <a:ext cx="8857673" cy="293716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The 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giant 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panda is a bear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native </a:t>
            </a:r>
            <a:r>
              <a:rPr lang="en-GB" sz="3200" dirty="0">
                <a:solidFill>
                  <a:srgbClr val="9933FF"/>
                </a:solidFill>
                <a:latin typeface="Special Elite" panose="02000506000000020004" pitchFamily="2" charset="0"/>
              </a:rPr>
              <a:t>t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o south central China.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It is easily reco</a:t>
            </a:r>
            <a:r>
              <a:rPr lang="en-GB" sz="3200" dirty="0">
                <a:solidFill>
                  <a:srgbClr val="0070C0"/>
                </a:solidFill>
                <a:latin typeface="Special Elite" panose="02000506000000020004" pitchFamily="2" charset="0"/>
              </a:rPr>
              <a:t>g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nisable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by its black and white fur.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In the wild, pand</a:t>
            </a:r>
            <a:r>
              <a:rPr lang="en-GB" sz="3200" dirty="0">
                <a:solidFill>
                  <a:schemeClr val="accent2"/>
                </a:solidFill>
                <a:latin typeface="Special Elite" panose="02000506000000020004" pitchFamily="2" charset="0"/>
              </a:rPr>
              <a:t>a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s only eat bamboo.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Special Elite" panose="02000506000000020004" pitchFamily="2" charset="0"/>
              </a:rPr>
              <a:t>Postcard 4</a:t>
            </a:r>
            <a:endParaRPr lang="en-GB" sz="2800" dirty="0">
              <a:latin typeface="Special Elite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Book Code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03D8930-33B9-49CC-A587-B88723591ED4}"/>
              </a:ext>
            </a:extLst>
          </p:cNvPr>
          <p:cNvSpPr/>
          <p:nvPr/>
        </p:nvSpPr>
        <p:spPr>
          <a:xfrm>
            <a:off x="9095430" y="1398203"/>
            <a:ext cx="2624681" cy="17058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Special Elite" panose="02000506000000020004" pitchFamily="2" charset="0"/>
              </a:rPr>
              <a:t>3.4.5</a:t>
            </a:r>
          </a:p>
          <a:p>
            <a:pPr algn="ctr"/>
            <a:r>
              <a:rPr lang="en-GB" sz="2800" dirty="0">
                <a:solidFill>
                  <a:schemeClr val="accent2"/>
                </a:solidFill>
                <a:latin typeface="Special Elite" panose="02000506000000020004" pitchFamily="2" charset="0"/>
              </a:rPr>
              <a:t>5.4.5</a:t>
            </a:r>
          </a:p>
          <a:p>
            <a:pPr algn="ctr"/>
            <a:r>
              <a:rPr lang="en-GB" sz="2800" dirty="0">
                <a:solidFill>
                  <a:srgbClr val="9933FF"/>
                </a:solidFill>
                <a:latin typeface="Special Elite" panose="02000506000000020004" pitchFamily="2" charset="0"/>
              </a:rPr>
              <a:t>2.2.1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1938FB-6B2D-4B93-8667-9A23629D17DB}"/>
              </a:ext>
            </a:extLst>
          </p:cNvPr>
          <p:cNvSpPr/>
          <p:nvPr/>
        </p:nvSpPr>
        <p:spPr>
          <a:xfrm>
            <a:off x="3418636" y="4226092"/>
            <a:ext cx="4363923" cy="2255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9933FF"/>
              </a:solidFill>
              <a:latin typeface="Special Elite" panose="02000506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33F3DB-1910-4918-A834-BCF26CEA278F}"/>
              </a:ext>
            </a:extLst>
          </p:cNvPr>
          <p:cNvSpPr txBox="1"/>
          <p:nvPr/>
        </p:nvSpPr>
        <p:spPr>
          <a:xfrm>
            <a:off x="3418636" y="4390918"/>
            <a:ext cx="436392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Special Elite" panose="02000506000000020004" pitchFamily="2" charset="0"/>
              </a:rPr>
              <a:t>1.</a:t>
            </a:r>
            <a:r>
              <a:rPr lang="en-GB" sz="4000" dirty="0">
                <a:solidFill>
                  <a:srgbClr val="FF0000"/>
                </a:solidFill>
                <a:latin typeface="Special Elite" panose="02000506000000020004" pitchFamily="2" charset="0"/>
              </a:rPr>
              <a:t>2</a:t>
            </a:r>
            <a:r>
              <a:rPr lang="en-GB" sz="4000" dirty="0">
                <a:latin typeface="Special Elite" panose="02000506000000020004" pitchFamily="2" charset="0"/>
              </a:rPr>
              <a:t>.4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2563261-D603-46DF-AC00-208187DB6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30510">
            <a:off x="4447106" y="5137461"/>
            <a:ext cx="752246" cy="26692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9D14566-EDCF-4810-AC3F-1518E380146E}"/>
              </a:ext>
            </a:extLst>
          </p:cNvPr>
          <p:cNvSpPr txBox="1"/>
          <p:nvPr/>
        </p:nvSpPr>
        <p:spPr>
          <a:xfrm>
            <a:off x="3957645" y="5744822"/>
            <a:ext cx="1076960" cy="370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Line 1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D120F1E-22C4-4B59-979A-348FE5C05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90239" y="5235236"/>
            <a:ext cx="752246" cy="26692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D4E1571-54CF-4F5B-B1C6-45469AED95C0}"/>
              </a:ext>
            </a:extLst>
          </p:cNvPr>
          <p:cNvSpPr txBox="1"/>
          <p:nvPr/>
        </p:nvSpPr>
        <p:spPr>
          <a:xfrm>
            <a:off x="5097549" y="5886014"/>
            <a:ext cx="1076960" cy="370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Word 2</a:t>
            </a:r>
          </a:p>
        </p:txBody>
      </p:sp>
    </p:spTree>
    <p:extLst>
      <p:ext uri="{BB962C8B-B14F-4D97-AF65-F5344CB8AC3E}">
        <p14:creationId xmlns:p14="http://schemas.microsoft.com/office/powerpoint/2010/main" val="11498650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7923F7F-2F82-4BE9-B55D-AD5B53FEB53D}"/>
              </a:ext>
            </a:extLst>
          </p:cNvPr>
          <p:cNvSpPr/>
          <p:nvPr/>
        </p:nvSpPr>
        <p:spPr>
          <a:xfrm>
            <a:off x="3418636" y="4226092"/>
            <a:ext cx="4363923" cy="2255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9933FF"/>
              </a:solidFill>
              <a:latin typeface="Special Elite" panose="0200050600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015606" y="1113178"/>
            <a:ext cx="8857673" cy="293716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The gia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n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t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 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panda is a bear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native </a:t>
            </a:r>
            <a:r>
              <a:rPr lang="en-GB" sz="3200" dirty="0">
                <a:solidFill>
                  <a:srgbClr val="9933FF"/>
                </a:solidFill>
                <a:latin typeface="Special Elite" panose="02000506000000020004" pitchFamily="2" charset="0"/>
              </a:rPr>
              <a:t>t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o south central China.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It is easily reco</a:t>
            </a:r>
            <a:r>
              <a:rPr lang="en-GB" sz="3200" dirty="0">
                <a:solidFill>
                  <a:srgbClr val="0070C0"/>
                </a:solidFill>
                <a:latin typeface="Special Elite" panose="02000506000000020004" pitchFamily="2" charset="0"/>
              </a:rPr>
              <a:t>g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nisable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by its black and white fur.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In the wild, pand</a:t>
            </a:r>
            <a:r>
              <a:rPr lang="en-GB" sz="3200" dirty="0">
                <a:solidFill>
                  <a:schemeClr val="accent2"/>
                </a:solidFill>
                <a:latin typeface="Special Elite" panose="02000506000000020004" pitchFamily="2" charset="0"/>
              </a:rPr>
              <a:t>a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s only eat bamboo.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Special Elite" panose="02000506000000020004" pitchFamily="2" charset="0"/>
              </a:rPr>
              <a:t>Postcard 4</a:t>
            </a:r>
            <a:endParaRPr lang="en-GB" sz="2800" dirty="0">
              <a:latin typeface="Special Elite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Book Code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03D8930-33B9-49CC-A587-B88723591ED4}"/>
              </a:ext>
            </a:extLst>
          </p:cNvPr>
          <p:cNvSpPr/>
          <p:nvPr/>
        </p:nvSpPr>
        <p:spPr>
          <a:xfrm>
            <a:off x="9095430" y="1398203"/>
            <a:ext cx="2624681" cy="17058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Special Elite" panose="02000506000000020004" pitchFamily="2" charset="0"/>
              </a:rPr>
              <a:t>3.4.5</a:t>
            </a:r>
          </a:p>
          <a:p>
            <a:pPr algn="ctr"/>
            <a:r>
              <a:rPr lang="en-GB" sz="2800" dirty="0">
                <a:solidFill>
                  <a:schemeClr val="accent2"/>
                </a:solidFill>
                <a:latin typeface="Special Elite" panose="02000506000000020004" pitchFamily="2" charset="0"/>
              </a:rPr>
              <a:t>5.4.5</a:t>
            </a:r>
          </a:p>
          <a:p>
            <a:pPr algn="ctr"/>
            <a:r>
              <a:rPr lang="en-GB" sz="2800" dirty="0">
                <a:solidFill>
                  <a:srgbClr val="9933FF"/>
                </a:solidFill>
                <a:latin typeface="Special Elite" panose="02000506000000020004" pitchFamily="2" charset="0"/>
              </a:rPr>
              <a:t>2.2.1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7F3FDE-584A-408B-801C-47C6F620FCFF}"/>
              </a:ext>
            </a:extLst>
          </p:cNvPr>
          <p:cNvSpPr txBox="1"/>
          <p:nvPr/>
        </p:nvSpPr>
        <p:spPr>
          <a:xfrm>
            <a:off x="3418636" y="4390918"/>
            <a:ext cx="436392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Special Elite" panose="02000506000000020004" pitchFamily="2" charset="0"/>
              </a:rPr>
              <a:t>1.2.</a:t>
            </a:r>
            <a:r>
              <a:rPr lang="en-GB" sz="4000" dirty="0">
                <a:solidFill>
                  <a:srgbClr val="FF0000"/>
                </a:solidFill>
                <a:latin typeface="Special Elite" panose="02000506000000020004" pitchFamily="2" charset="0"/>
              </a:rPr>
              <a:t>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F7E513-D402-4AAE-BBDD-88A62750C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30510">
            <a:off x="4447106" y="5137461"/>
            <a:ext cx="752246" cy="2669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B2B39B-9D50-4580-ADBA-963A5575FA6B}"/>
              </a:ext>
            </a:extLst>
          </p:cNvPr>
          <p:cNvSpPr txBox="1"/>
          <p:nvPr/>
        </p:nvSpPr>
        <p:spPr>
          <a:xfrm>
            <a:off x="3957645" y="5744822"/>
            <a:ext cx="1076960" cy="370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Line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CABEF3-B353-4F84-96B6-AADA0562A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90239" y="5235236"/>
            <a:ext cx="752246" cy="2669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9EF20E3-5697-4A6C-94A6-E68E0CB96F59}"/>
              </a:ext>
            </a:extLst>
          </p:cNvPr>
          <p:cNvSpPr txBox="1"/>
          <p:nvPr/>
        </p:nvSpPr>
        <p:spPr>
          <a:xfrm>
            <a:off x="5097549" y="5886014"/>
            <a:ext cx="1076960" cy="370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Word 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C40414-8BAB-4A38-94EB-5AE5F8C9F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69490" flipH="1">
            <a:off x="6032789" y="5196738"/>
            <a:ext cx="752246" cy="2669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429AF5-EF35-4149-B02B-7AD8740DF520}"/>
              </a:ext>
            </a:extLst>
          </p:cNvPr>
          <p:cNvSpPr txBox="1"/>
          <p:nvPr/>
        </p:nvSpPr>
        <p:spPr>
          <a:xfrm>
            <a:off x="6159732" y="5744822"/>
            <a:ext cx="1328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Letter 4</a:t>
            </a:r>
          </a:p>
        </p:txBody>
      </p:sp>
    </p:spTree>
    <p:extLst>
      <p:ext uri="{BB962C8B-B14F-4D97-AF65-F5344CB8AC3E}">
        <p14:creationId xmlns:p14="http://schemas.microsoft.com/office/powerpoint/2010/main" val="27940259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015606" y="1113178"/>
            <a:ext cx="8857673" cy="293716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The gia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n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t panda is a bear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native </a:t>
            </a:r>
            <a:r>
              <a:rPr lang="en-GB" sz="3200" dirty="0">
                <a:solidFill>
                  <a:srgbClr val="9933FF"/>
                </a:solidFill>
                <a:latin typeface="Special Elite" panose="02000506000000020004" pitchFamily="2" charset="0"/>
              </a:rPr>
              <a:t>t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o south central China.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It is easily reco</a:t>
            </a:r>
            <a:r>
              <a:rPr lang="en-GB" sz="3200" dirty="0">
                <a:solidFill>
                  <a:srgbClr val="0070C0"/>
                </a:solidFill>
                <a:latin typeface="Special Elite" panose="02000506000000020004" pitchFamily="2" charset="0"/>
              </a:rPr>
              <a:t>g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nisable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by its black and white fur.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In the wild, pand</a:t>
            </a:r>
            <a:r>
              <a:rPr lang="en-GB" sz="3200" dirty="0">
                <a:solidFill>
                  <a:schemeClr val="accent2"/>
                </a:solidFill>
                <a:latin typeface="Special Elite" panose="02000506000000020004" pitchFamily="2" charset="0"/>
              </a:rPr>
              <a:t>a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s only eat bamboo.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Special Elite" panose="02000506000000020004" pitchFamily="2" charset="0"/>
              </a:rPr>
              <a:t>Postcard 4</a:t>
            </a:r>
            <a:endParaRPr lang="en-GB" sz="2800" dirty="0">
              <a:latin typeface="Special Elite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Book Code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73D89A-0C95-474F-A05E-1DAC78E2E719}"/>
              </a:ext>
            </a:extLst>
          </p:cNvPr>
          <p:cNvSpPr/>
          <p:nvPr/>
        </p:nvSpPr>
        <p:spPr>
          <a:xfrm>
            <a:off x="1006764" y="4239491"/>
            <a:ext cx="10178472" cy="2369127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  <a:latin typeface="Special Elite" panose="0200050600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D7CDA8-B34F-4D4D-967D-D7972B6555E1}"/>
              </a:ext>
            </a:extLst>
          </p:cNvPr>
          <p:cNvSpPr txBox="1"/>
          <p:nvPr/>
        </p:nvSpPr>
        <p:spPr>
          <a:xfrm>
            <a:off x="1245803" y="5519606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2.1.1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244A77-59EE-4C06-B287-E74BE89BEC55}"/>
              </a:ext>
            </a:extLst>
          </p:cNvPr>
          <p:cNvSpPr txBox="1"/>
          <p:nvPr/>
        </p:nvSpPr>
        <p:spPr>
          <a:xfrm>
            <a:off x="2323624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4.5.5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57AEF9-B236-4E3B-ACEE-8DD0648BF26C}"/>
              </a:ext>
            </a:extLst>
          </p:cNvPr>
          <p:cNvSpPr txBox="1"/>
          <p:nvPr/>
        </p:nvSpPr>
        <p:spPr>
          <a:xfrm>
            <a:off x="3400470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5.3.1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722329-7D9E-4861-886E-97F3478EBF59}"/>
              </a:ext>
            </a:extLst>
          </p:cNvPr>
          <p:cNvSpPr txBox="1"/>
          <p:nvPr/>
        </p:nvSpPr>
        <p:spPr>
          <a:xfrm>
            <a:off x="5438094" y="5519606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1.3.4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1499AE-0DC9-4544-B064-712DD8C655EB}"/>
              </a:ext>
            </a:extLst>
          </p:cNvPr>
          <p:cNvSpPr txBox="1"/>
          <p:nvPr/>
        </p:nvSpPr>
        <p:spPr>
          <a:xfrm>
            <a:off x="6512560" y="5520793"/>
            <a:ext cx="12030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3.4.12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ADA8A0-01D6-4A71-B11C-86DAD01A3498}"/>
              </a:ext>
            </a:extLst>
          </p:cNvPr>
          <p:cNvSpPr txBox="1"/>
          <p:nvPr/>
        </p:nvSpPr>
        <p:spPr>
          <a:xfrm>
            <a:off x="7715656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2.3.5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90BB1D-A269-4D95-937B-CCCDF25D858F}"/>
              </a:ext>
            </a:extLst>
          </p:cNvPr>
          <p:cNvSpPr txBox="1"/>
          <p:nvPr/>
        </p:nvSpPr>
        <p:spPr>
          <a:xfrm>
            <a:off x="8796403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4.3.2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88E457-16DF-4611-9D63-7AF5FF9F58B5}"/>
              </a:ext>
            </a:extLst>
          </p:cNvPr>
          <p:cNvSpPr txBox="1"/>
          <p:nvPr/>
        </p:nvSpPr>
        <p:spPr>
          <a:xfrm>
            <a:off x="9869348" y="5519547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3.2.1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FC319A1-D5D8-47CD-993F-D7A699BECAA7}"/>
              </a:ext>
            </a:extLst>
          </p:cNvPr>
          <p:cNvSpPr txBox="1"/>
          <p:nvPr/>
        </p:nvSpPr>
        <p:spPr>
          <a:xfrm>
            <a:off x="2322650" y="4431094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1.2.4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28E011A-F8C4-4896-9A3D-AF77470BBCFD}"/>
              </a:ext>
            </a:extLst>
          </p:cNvPr>
          <p:cNvSpPr txBox="1"/>
          <p:nvPr/>
        </p:nvSpPr>
        <p:spPr>
          <a:xfrm>
            <a:off x="3400471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2.4.6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741E0D6-73A0-4AF5-9F30-6904EF5439D1}"/>
              </a:ext>
            </a:extLst>
          </p:cNvPr>
          <p:cNvSpPr txBox="1"/>
          <p:nvPr/>
        </p:nvSpPr>
        <p:spPr>
          <a:xfrm>
            <a:off x="4477317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5.7.3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CA10AAB-D846-46EE-B88C-10F3631F3B4B}"/>
              </a:ext>
            </a:extLst>
          </p:cNvPr>
          <p:cNvSpPr txBox="1"/>
          <p:nvPr/>
        </p:nvSpPr>
        <p:spPr>
          <a:xfrm>
            <a:off x="5558064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3.3.2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1E92B02-E8DC-4E0C-B324-B172FDF5F5BC}"/>
              </a:ext>
            </a:extLst>
          </p:cNvPr>
          <p:cNvSpPr txBox="1"/>
          <p:nvPr/>
        </p:nvSpPr>
        <p:spPr>
          <a:xfrm>
            <a:off x="6636861" y="4431094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2.3.1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31F2246-67F9-43CC-84F3-075720D89B78}"/>
              </a:ext>
            </a:extLst>
          </p:cNvPr>
          <p:cNvSpPr txBox="1"/>
          <p:nvPr/>
        </p:nvSpPr>
        <p:spPr>
          <a:xfrm>
            <a:off x="7715657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5.2.1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60F2FFD-2439-4C47-AA2D-23F528BA1387}"/>
              </a:ext>
            </a:extLst>
          </p:cNvPr>
          <p:cNvSpPr txBox="1"/>
          <p:nvPr/>
        </p:nvSpPr>
        <p:spPr>
          <a:xfrm>
            <a:off x="8792503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1.6.2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03D8930-33B9-49CC-A587-B88723591ED4}"/>
              </a:ext>
            </a:extLst>
          </p:cNvPr>
          <p:cNvSpPr/>
          <p:nvPr/>
        </p:nvSpPr>
        <p:spPr>
          <a:xfrm>
            <a:off x="9095430" y="1398203"/>
            <a:ext cx="2624681" cy="17058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Special Elite" panose="02000506000000020004" pitchFamily="2" charset="0"/>
              </a:rPr>
              <a:t>3.4.5</a:t>
            </a:r>
          </a:p>
          <a:p>
            <a:pPr algn="ctr"/>
            <a:r>
              <a:rPr lang="en-GB" sz="2800" dirty="0">
                <a:solidFill>
                  <a:schemeClr val="accent2"/>
                </a:solidFill>
                <a:latin typeface="Special Elite" panose="02000506000000020004" pitchFamily="2" charset="0"/>
              </a:rPr>
              <a:t>5.4.5</a:t>
            </a:r>
          </a:p>
          <a:p>
            <a:pPr algn="ctr"/>
            <a:r>
              <a:rPr lang="en-GB" sz="2800" dirty="0">
                <a:solidFill>
                  <a:srgbClr val="9933FF"/>
                </a:solidFill>
                <a:latin typeface="Special Elite" panose="02000506000000020004" pitchFamily="2" charset="0"/>
              </a:rPr>
              <a:t>2.2.1</a:t>
            </a:r>
          </a:p>
        </p:txBody>
      </p:sp>
    </p:spTree>
    <p:extLst>
      <p:ext uri="{BB962C8B-B14F-4D97-AF65-F5344CB8AC3E}">
        <p14:creationId xmlns:p14="http://schemas.microsoft.com/office/powerpoint/2010/main" val="16068796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015606" y="1113178"/>
            <a:ext cx="8857673" cy="293716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The gia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n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t panda is a bear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native </a:t>
            </a:r>
            <a:r>
              <a:rPr lang="en-GB" sz="3200" dirty="0">
                <a:solidFill>
                  <a:srgbClr val="9933FF"/>
                </a:solidFill>
                <a:latin typeface="Special Elite" panose="02000506000000020004" pitchFamily="2" charset="0"/>
              </a:rPr>
              <a:t>t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o south central China.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It is easily reco</a:t>
            </a:r>
            <a:r>
              <a:rPr lang="en-GB" sz="3200" dirty="0">
                <a:solidFill>
                  <a:srgbClr val="0070C0"/>
                </a:solidFill>
                <a:latin typeface="Special Elite" panose="02000506000000020004" pitchFamily="2" charset="0"/>
              </a:rPr>
              <a:t>g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nisable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by its black and white fur.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In the wild, pand</a:t>
            </a:r>
            <a:r>
              <a:rPr lang="en-GB" sz="3200" dirty="0">
                <a:solidFill>
                  <a:schemeClr val="accent2"/>
                </a:solidFill>
                <a:latin typeface="Special Elite" panose="02000506000000020004" pitchFamily="2" charset="0"/>
              </a:rPr>
              <a:t>a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s only eat bamboo.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Special Elite" panose="02000506000000020004" pitchFamily="2" charset="0"/>
              </a:rPr>
              <a:t>Postcard 4</a:t>
            </a:r>
            <a:endParaRPr lang="en-GB" sz="2800" dirty="0">
              <a:latin typeface="Special Elite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Book Code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73D89A-0C95-474F-A05E-1DAC78E2E719}"/>
              </a:ext>
            </a:extLst>
          </p:cNvPr>
          <p:cNvSpPr/>
          <p:nvPr/>
        </p:nvSpPr>
        <p:spPr>
          <a:xfrm>
            <a:off x="1006764" y="4239491"/>
            <a:ext cx="10178472" cy="2369127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  <a:latin typeface="Special Elite" panose="0200050600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D7CDA8-B34F-4D4D-967D-D7972B6555E1}"/>
              </a:ext>
            </a:extLst>
          </p:cNvPr>
          <p:cNvSpPr txBox="1"/>
          <p:nvPr/>
        </p:nvSpPr>
        <p:spPr>
          <a:xfrm>
            <a:off x="1245803" y="5519606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2.1.1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244A77-59EE-4C06-B287-E74BE89BEC55}"/>
              </a:ext>
            </a:extLst>
          </p:cNvPr>
          <p:cNvSpPr txBox="1"/>
          <p:nvPr/>
        </p:nvSpPr>
        <p:spPr>
          <a:xfrm>
            <a:off x="2323624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4.5.5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57AEF9-B236-4E3B-ACEE-8DD0648BF26C}"/>
              </a:ext>
            </a:extLst>
          </p:cNvPr>
          <p:cNvSpPr txBox="1"/>
          <p:nvPr/>
        </p:nvSpPr>
        <p:spPr>
          <a:xfrm>
            <a:off x="3400470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5.3.1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722329-7D9E-4861-886E-97F3478EBF59}"/>
              </a:ext>
            </a:extLst>
          </p:cNvPr>
          <p:cNvSpPr txBox="1"/>
          <p:nvPr/>
        </p:nvSpPr>
        <p:spPr>
          <a:xfrm>
            <a:off x="5438094" y="5519606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1.3.4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1499AE-0DC9-4544-B064-712DD8C655EB}"/>
              </a:ext>
            </a:extLst>
          </p:cNvPr>
          <p:cNvSpPr txBox="1"/>
          <p:nvPr/>
        </p:nvSpPr>
        <p:spPr>
          <a:xfrm>
            <a:off x="6512560" y="5520793"/>
            <a:ext cx="12030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3.4.12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ADA8A0-01D6-4A71-B11C-86DAD01A3498}"/>
              </a:ext>
            </a:extLst>
          </p:cNvPr>
          <p:cNvSpPr txBox="1"/>
          <p:nvPr/>
        </p:nvSpPr>
        <p:spPr>
          <a:xfrm>
            <a:off x="7715656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2.3.5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90BB1D-A269-4D95-937B-CCCDF25D858F}"/>
              </a:ext>
            </a:extLst>
          </p:cNvPr>
          <p:cNvSpPr txBox="1"/>
          <p:nvPr/>
        </p:nvSpPr>
        <p:spPr>
          <a:xfrm>
            <a:off x="8796403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4.3.2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88E457-16DF-4611-9D63-7AF5FF9F58B5}"/>
              </a:ext>
            </a:extLst>
          </p:cNvPr>
          <p:cNvSpPr txBox="1"/>
          <p:nvPr/>
        </p:nvSpPr>
        <p:spPr>
          <a:xfrm>
            <a:off x="9869348" y="5519547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3.2.1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49B4D84-8E97-4D1A-906B-760B1625715E}"/>
              </a:ext>
            </a:extLst>
          </p:cNvPr>
          <p:cNvSpPr txBox="1"/>
          <p:nvPr/>
        </p:nvSpPr>
        <p:spPr>
          <a:xfrm>
            <a:off x="2322650" y="4875846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FC319A1-D5D8-47CD-993F-D7A699BECAA7}"/>
              </a:ext>
            </a:extLst>
          </p:cNvPr>
          <p:cNvSpPr txBox="1"/>
          <p:nvPr/>
        </p:nvSpPr>
        <p:spPr>
          <a:xfrm>
            <a:off x="2322650" y="4431094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1.2.4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28E011A-F8C4-4896-9A3D-AF77470BBCFD}"/>
              </a:ext>
            </a:extLst>
          </p:cNvPr>
          <p:cNvSpPr txBox="1"/>
          <p:nvPr/>
        </p:nvSpPr>
        <p:spPr>
          <a:xfrm>
            <a:off x="3400471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2.4.6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741E0D6-73A0-4AF5-9F30-6904EF5439D1}"/>
              </a:ext>
            </a:extLst>
          </p:cNvPr>
          <p:cNvSpPr txBox="1"/>
          <p:nvPr/>
        </p:nvSpPr>
        <p:spPr>
          <a:xfrm>
            <a:off x="4477317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5.7.3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CA10AAB-D846-46EE-B88C-10F3631F3B4B}"/>
              </a:ext>
            </a:extLst>
          </p:cNvPr>
          <p:cNvSpPr txBox="1"/>
          <p:nvPr/>
        </p:nvSpPr>
        <p:spPr>
          <a:xfrm>
            <a:off x="5558064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3.3.2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1E92B02-E8DC-4E0C-B324-B172FDF5F5BC}"/>
              </a:ext>
            </a:extLst>
          </p:cNvPr>
          <p:cNvSpPr txBox="1"/>
          <p:nvPr/>
        </p:nvSpPr>
        <p:spPr>
          <a:xfrm>
            <a:off x="6636861" y="4431094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2.3.1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31F2246-67F9-43CC-84F3-075720D89B78}"/>
              </a:ext>
            </a:extLst>
          </p:cNvPr>
          <p:cNvSpPr txBox="1"/>
          <p:nvPr/>
        </p:nvSpPr>
        <p:spPr>
          <a:xfrm>
            <a:off x="7715657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5.2.1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60F2FFD-2439-4C47-AA2D-23F528BA1387}"/>
              </a:ext>
            </a:extLst>
          </p:cNvPr>
          <p:cNvSpPr txBox="1"/>
          <p:nvPr/>
        </p:nvSpPr>
        <p:spPr>
          <a:xfrm>
            <a:off x="8792503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1.6.2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03D8930-33B9-49CC-A587-B88723591ED4}"/>
              </a:ext>
            </a:extLst>
          </p:cNvPr>
          <p:cNvSpPr/>
          <p:nvPr/>
        </p:nvSpPr>
        <p:spPr>
          <a:xfrm>
            <a:off x="9095430" y="1398203"/>
            <a:ext cx="2624681" cy="17058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Special Elite" panose="02000506000000020004" pitchFamily="2" charset="0"/>
              </a:rPr>
              <a:t>3.4.5</a:t>
            </a:r>
          </a:p>
          <a:p>
            <a:pPr algn="ctr"/>
            <a:r>
              <a:rPr lang="en-GB" sz="2800" dirty="0">
                <a:solidFill>
                  <a:schemeClr val="accent2"/>
                </a:solidFill>
                <a:latin typeface="Special Elite" panose="02000506000000020004" pitchFamily="2" charset="0"/>
              </a:rPr>
              <a:t>5.4.5</a:t>
            </a:r>
          </a:p>
          <a:p>
            <a:pPr algn="ctr"/>
            <a:r>
              <a:rPr lang="en-GB" sz="2800" dirty="0">
                <a:solidFill>
                  <a:srgbClr val="9933FF"/>
                </a:solidFill>
                <a:latin typeface="Special Elite" panose="02000506000000020004" pitchFamily="2" charset="0"/>
              </a:rPr>
              <a:t>2.2.1</a:t>
            </a:r>
          </a:p>
        </p:txBody>
      </p:sp>
    </p:spTree>
    <p:extLst>
      <p:ext uri="{BB962C8B-B14F-4D97-AF65-F5344CB8AC3E}">
        <p14:creationId xmlns:p14="http://schemas.microsoft.com/office/powerpoint/2010/main" val="3231138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015606" y="1113178"/>
            <a:ext cx="8857673" cy="293716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The gia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n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t pan</a:t>
            </a:r>
            <a:r>
              <a:rPr lang="en-GB" sz="3200" dirty="0">
                <a:solidFill>
                  <a:srgbClr val="00B050"/>
                </a:solidFill>
                <a:latin typeface="Special Elite" panose="02000506000000020004" pitchFamily="2" charset="0"/>
              </a:rPr>
              <a:t>d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a is a b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e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ar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rgbClr val="00B050"/>
                </a:solidFill>
                <a:latin typeface="Special Elite" panose="02000506000000020004" pitchFamily="2" charset="0"/>
              </a:rPr>
              <a:t>n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ative </a:t>
            </a:r>
            <a:r>
              <a:rPr lang="en-GB" sz="3200" dirty="0">
                <a:solidFill>
                  <a:srgbClr val="9933FF"/>
                </a:solidFill>
                <a:latin typeface="Special Elite" panose="02000506000000020004" pitchFamily="2" charset="0"/>
              </a:rPr>
              <a:t>t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o 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s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out</a:t>
            </a:r>
            <a:r>
              <a:rPr lang="en-GB" sz="3200" dirty="0">
                <a:solidFill>
                  <a:srgbClr val="00B050"/>
                </a:solidFill>
                <a:latin typeface="Special Elite" panose="02000506000000020004" pitchFamily="2" charset="0"/>
              </a:rPr>
              <a:t>h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 centr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l China.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It </a:t>
            </a:r>
            <a:r>
              <a:rPr lang="en-GB" sz="3200" dirty="0">
                <a:solidFill>
                  <a:srgbClr val="00B050"/>
                </a:solidFill>
                <a:latin typeface="Special Elite" panose="02000506000000020004" pitchFamily="2" charset="0"/>
              </a:rPr>
              <a:t>i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s e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sily reco</a:t>
            </a:r>
            <a:r>
              <a:rPr lang="en-GB" sz="3200" dirty="0">
                <a:solidFill>
                  <a:srgbClr val="0070C0"/>
                </a:solidFill>
                <a:latin typeface="Special Elite" panose="02000506000000020004" pitchFamily="2" charset="0"/>
              </a:rPr>
              <a:t>g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nisabl</a:t>
            </a:r>
            <a:r>
              <a:rPr lang="en-GB" sz="3200" dirty="0">
                <a:solidFill>
                  <a:srgbClr val="00B050"/>
                </a:solidFill>
                <a:latin typeface="Special Elite" panose="02000506000000020004" pitchFamily="2" charset="0"/>
              </a:rPr>
              <a:t>e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by its b</a:t>
            </a:r>
            <a:r>
              <a:rPr lang="en-GB" sz="3200" dirty="0">
                <a:solidFill>
                  <a:srgbClr val="00B050"/>
                </a:solidFill>
                <a:latin typeface="Special Elite" panose="02000506000000020004" pitchFamily="2" charset="0"/>
              </a:rPr>
              <a:t>l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ack and whit</a:t>
            </a:r>
            <a:r>
              <a:rPr lang="en-GB" sz="3200" dirty="0">
                <a:solidFill>
                  <a:srgbClr val="00B050"/>
                </a:solidFill>
                <a:latin typeface="Special Elite" panose="02000506000000020004" pitchFamily="2" charset="0"/>
              </a:rPr>
              <a:t>e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 fur. </a:t>
            </a:r>
            <a:b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In 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t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he </a:t>
            </a:r>
            <a:r>
              <a:rPr lang="en-GB" sz="3200" dirty="0">
                <a:solidFill>
                  <a:srgbClr val="00B050"/>
                </a:solidFill>
                <a:latin typeface="Special Elite" panose="02000506000000020004" pitchFamily="2" charset="0"/>
              </a:rPr>
              <a:t>w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ild, pand</a:t>
            </a:r>
            <a:r>
              <a:rPr lang="en-GB" sz="3200" dirty="0">
                <a:solidFill>
                  <a:schemeClr val="accent2"/>
                </a:solidFill>
                <a:latin typeface="Special Elite" panose="02000506000000020004" pitchFamily="2" charset="0"/>
              </a:rPr>
              <a:t>a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s only eat ba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m</a:t>
            </a:r>
            <a:r>
              <a:rPr lang="en-GB" sz="3200" dirty="0">
                <a:solidFill>
                  <a:schemeClr val="tx1"/>
                </a:solidFill>
                <a:latin typeface="Special Elite" panose="02000506000000020004" pitchFamily="2" charset="0"/>
              </a:rPr>
              <a:t>boo.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Special Elite" panose="02000506000000020004" pitchFamily="2" charset="0"/>
              </a:rPr>
              <a:t>Postcard 4</a:t>
            </a:r>
            <a:endParaRPr lang="en-GB" sz="2800" dirty="0">
              <a:latin typeface="Special Elite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Book Code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73D89A-0C95-474F-A05E-1DAC78E2E719}"/>
              </a:ext>
            </a:extLst>
          </p:cNvPr>
          <p:cNvSpPr/>
          <p:nvPr/>
        </p:nvSpPr>
        <p:spPr>
          <a:xfrm>
            <a:off x="1006764" y="4239491"/>
            <a:ext cx="10178472" cy="2369127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  <a:latin typeface="Special Elite" panose="02000506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59A185-80E6-42EA-B43A-239755F256AA}"/>
              </a:ext>
            </a:extLst>
          </p:cNvPr>
          <p:cNvSpPr txBox="1"/>
          <p:nvPr/>
        </p:nvSpPr>
        <p:spPr>
          <a:xfrm>
            <a:off x="1245803" y="5964358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D2D583-3D0F-4732-91B5-F3549AC94F76}"/>
              </a:ext>
            </a:extLst>
          </p:cNvPr>
          <p:cNvSpPr txBox="1"/>
          <p:nvPr/>
        </p:nvSpPr>
        <p:spPr>
          <a:xfrm>
            <a:off x="2323624" y="5965545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68996C-067C-48D5-AF5F-9B9F1511B972}"/>
              </a:ext>
            </a:extLst>
          </p:cNvPr>
          <p:cNvSpPr txBox="1"/>
          <p:nvPr/>
        </p:nvSpPr>
        <p:spPr>
          <a:xfrm>
            <a:off x="3400470" y="5965545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25D7E0-2C93-4151-8FD7-C4DA4F310095}"/>
              </a:ext>
            </a:extLst>
          </p:cNvPr>
          <p:cNvSpPr txBox="1"/>
          <p:nvPr/>
        </p:nvSpPr>
        <p:spPr>
          <a:xfrm>
            <a:off x="5438094" y="5964358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A04834-B519-4283-AF98-94FD6600E2F6}"/>
              </a:ext>
            </a:extLst>
          </p:cNvPr>
          <p:cNvSpPr txBox="1"/>
          <p:nvPr/>
        </p:nvSpPr>
        <p:spPr>
          <a:xfrm>
            <a:off x="6512560" y="5965545"/>
            <a:ext cx="12030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45467D-35D5-43C9-8068-16AA64FEDD0B}"/>
              </a:ext>
            </a:extLst>
          </p:cNvPr>
          <p:cNvSpPr txBox="1"/>
          <p:nvPr/>
        </p:nvSpPr>
        <p:spPr>
          <a:xfrm>
            <a:off x="7715656" y="5965545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B0C784-B7B4-4765-9D95-4D0F6DFA6100}"/>
              </a:ext>
            </a:extLst>
          </p:cNvPr>
          <p:cNvSpPr txBox="1"/>
          <p:nvPr/>
        </p:nvSpPr>
        <p:spPr>
          <a:xfrm>
            <a:off x="8796403" y="5965545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D7CDA8-B34F-4D4D-967D-D7972B6555E1}"/>
              </a:ext>
            </a:extLst>
          </p:cNvPr>
          <p:cNvSpPr txBox="1"/>
          <p:nvPr/>
        </p:nvSpPr>
        <p:spPr>
          <a:xfrm>
            <a:off x="1245803" y="5519606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2.1.1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244A77-59EE-4C06-B287-E74BE89BEC55}"/>
              </a:ext>
            </a:extLst>
          </p:cNvPr>
          <p:cNvSpPr txBox="1"/>
          <p:nvPr/>
        </p:nvSpPr>
        <p:spPr>
          <a:xfrm>
            <a:off x="2323624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4.5.5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57AEF9-B236-4E3B-ACEE-8DD0648BF26C}"/>
              </a:ext>
            </a:extLst>
          </p:cNvPr>
          <p:cNvSpPr txBox="1"/>
          <p:nvPr/>
        </p:nvSpPr>
        <p:spPr>
          <a:xfrm>
            <a:off x="3400470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5.3.1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722329-7D9E-4861-886E-97F3478EBF59}"/>
              </a:ext>
            </a:extLst>
          </p:cNvPr>
          <p:cNvSpPr txBox="1"/>
          <p:nvPr/>
        </p:nvSpPr>
        <p:spPr>
          <a:xfrm>
            <a:off x="5438094" y="5519606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1.3.4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1499AE-0DC9-4544-B064-712DD8C655EB}"/>
              </a:ext>
            </a:extLst>
          </p:cNvPr>
          <p:cNvSpPr txBox="1"/>
          <p:nvPr/>
        </p:nvSpPr>
        <p:spPr>
          <a:xfrm>
            <a:off x="6512560" y="5520793"/>
            <a:ext cx="12030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3.4.12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ADA8A0-01D6-4A71-B11C-86DAD01A3498}"/>
              </a:ext>
            </a:extLst>
          </p:cNvPr>
          <p:cNvSpPr txBox="1"/>
          <p:nvPr/>
        </p:nvSpPr>
        <p:spPr>
          <a:xfrm>
            <a:off x="7715656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2.3.5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90BB1D-A269-4D95-937B-CCCDF25D858F}"/>
              </a:ext>
            </a:extLst>
          </p:cNvPr>
          <p:cNvSpPr txBox="1"/>
          <p:nvPr/>
        </p:nvSpPr>
        <p:spPr>
          <a:xfrm>
            <a:off x="8796403" y="552079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4.3.2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21E3751-0C43-4795-AAA9-D7011A072433}"/>
              </a:ext>
            </a:extLst>
          </p:cNvPr>
          <p:cNvSpPr txBox="1"/>
          <p:nvPr/>
        </p:nvSpPr>
        <p:spPr>
          <a:xfrm>
            <a:off x="9869348" y="5966519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I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88E457-16DF-4611-9D63-7AF5FF9F58B5}"/>
              </a:ext>
            </a:extLst>
          </p:cNvPr>
          <p:cNvSpPr txBox="1"/>
          <p:nvPr/>
        </p:nvSpPr>
        <p:spPr>
          <a:xfrm>
            <a:off x="9869348" y="5519547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3.2.1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49B4D84-8E97-4D1A-906B-760B1625715E}"/>
              </a:ext>
            </a:extLst>
          </p:cNvPr>
          <p:cNvSpPr txBox="1"/>
          <p:nvPr/>
        </p:nvSpPr>
        <p:spPr>
          <a:xfrm>
            <a:off x="2322650" y="4875846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D24D700-1C31-49DE-ACE0-28D83D9D13A6}"/>
              </a:ext>
            </a:extLst>
          </p:cNvPr>
          <p:cNvSpPr txBox="1"/>
          <p:nvPr/>
        </p:nvSpPr>
        <p:spPr>
          <a:xfrm>
            <a:off x="3400471" y="487703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1743C37-7E5F-4F35-BF62-1B70D316A5E4}"/>
              </a:ext>
            </a:extLst>
          </p:cNvPr>
          <p:cNvSpPr txBox="1"/>
          <p:nvPr/>
        </p:nvSpPr>
        <p:spPr>
          <a:xfrm>
            <a:off x="4477317" y="487703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09ACF4-E026-4B7A-9923-E691D2752AC0}"/>
              </a:ext>
            </a:extLst>
          </p:cNvPr>
          <p:cNvSpPr txBox="1"/>
          <p:nvPr/>
        </p:nvSpPr>
        <p:spPr>
          <a:xfrm>
            <a:off x="5558064" y="487703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F60BB29-384F-4BF0-AE2C-EE93536F1E7A}"/>
              </a:ext>
            </a:extLst>
          </p:cNvPr>
          <p:cNvSpPr txBox="1"/>
          <p:nvPr/>
        </p:nvSpPr>
        <p:spPr>
          <a:xfrm>
            <a:off x="6636861" y="4875846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05D4983-29E2-4384-A0EF-F81DBA05771D}"/>
              </a:ext>
            </a:extLst>
          </p:cNvPr>
          <p:cNvSpPr txBox="1"/>
          <p:nvPr/>
        </p:nvSpPr>
        <p:spPr>
          <a:xfrm>
            <a:off x="7715657" y="487703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A26F40A-E7EA-4175-ABCB-D6CEE7EC2B75}"/>
              </a:ext>
            </a:extLst>
          </p:cNvPr>
          <p:cNvSpPr txBox="1"/>
          <p:nvPr/>
        </p:nvSpPr>
        <p:spPr>
          <a:xfrm>
            <a:off x="8792503" y="4877033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FC319A1-D5D8-47CD-993F-D7A699BECAA7}"/>
              </a:ext>
            </a:extLst>
          </p:cNvPr>
          <p:cNvSpPr txBox="1"/>
          <p:nvPr/>
        </p:nvSpPr>
        <p:spPr>
          <a:xfrm>
            <a:off x="2322650" y="4431094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1.2.4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28E011A-F8C4-4896-9A3D-AF77470BBCFD}"/>
              </a:ext>
            </a:extLst>
          </p:cNvPr>
          <p:cNvSpPr txBox="1"/>
          <p:nvPr/>
        </p:nvSpPr>
        <p:spPr>
          <a:xfrm>
            <a:off x="3400471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2.4.6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741E0D6-73A0-4AF5-9F30-6904EF5439D1}"/>
              </a:ext>
            </a:extLst>
          </p:cNvPr>
          <p:cNvSpPr txBox="1"/>
          <p:nvPr/>
        </p:nvSpPr>
        <p:spPr>
          <a:xfrm>
            <a:off x="4477317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5.7.3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CA10AAB-D846-46EE-B88C-10F3631F3B4B}"/>
              </a:ext>
            </a:extLst>
          </p:cNvPr>
          <p:cNvSpPr txBox="1"/>
          <p:nvPr/>
        </p:nvSpPr>
        <p:spPr>
          <a:xfrm>
            <a:off x="5558064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3.3.2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1E92B02-E8DC-4E0C-B324-B172FDF5F5BC}"/>
              </a:ext>
            </a:extLst>
          </p:cNvPr>
          <p:cNvSpPr txBox="1"/>
          <p:nvPr/>
        </p:nvSpPr>
        <p:spPr>
          <a:xfrm>
            <a:off x="6636861" y="4431094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2.3.1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31F2246-67F9-43CC-84F3-075720D89B78}"/>
              </a:ext>
            </a:extLst>
          </p:cNvPr>
          <p:cNvSpPr txBox="1"/>
          <p:nvPr/>
        </p:nvSpPr>
        <p:spPr>
          <a:xfrm>
            <a:off x="7715657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5.2.1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60F2FFD-2439-4C47-AA2D-23F528BA1387}"/>
              </a:ext>
            </a:extLst>
          </p:cNvPr>
          <p:cNvSpPr txBox="1"/>
          <p:nvPr/>
        </p:nvSpPr>
        <p:spPr>
          <a:xfrm>
            <a:off x="8792503" y="4432281"/>
            <a:ext cx="10768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1.6.2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03D8930-33B9-49CC-A587-B88723591ED4}"/>
              </a:ext>
            </a:extLst>
          </p:cNvPr>
          <p:cNvSpPr/>
          <p:nvPr/>
        </p:nvSpPr>
        <p:spPr>
          <a:xfrm>
            <a:off x="9095430" y="1398203"/>
            <a:ext cx="2624681" cy="17058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Special Elite" panose="02000506000000020004" pitchFamily="2" charset="0"/>
              </a:rPr>
              <a:t>3.4.5</a:t>
            </a:r>
          </a:p>
          <a:p>
            <a:pPr algn="ctr"/>
            <a:r>
              <a:rPr lang="en-GB" sz="2800" dirty="0">
                <a:solidFill>
                  <a:schemeClr val="accent2"/>
                </a:solidFill>
                <a:latin typeface="Special Elite" panose="02000506000000020004" pitchFamily="2" charset="0"/>
              </a:rPr>
              <a:t>5.4.5</a:t>
            </a:r>
          </a:p>
          <a:p>
            <a:pPr algn="ctr"/>
            <a:r>
              <a:rPr lang="en-GB" sz="2800" dirty="0">
                <a:solidFill>
                  <a:srgbClr val="9933FF"/>
                </a:solidFill>
                <a:latin typeface="Special Elite" panose="02000506000000020004" pitchFamily="2" charset="0"/>
              </a:rPr>
              <a:t>2.2.1</a:t>
            </a:r>
          </a:p>
        </p:txBody>
      </p:sp>
    </p:spTree>
    <p:extLst>
      <p:ext uri="{BB962C8B-B14F-4D97-AF65-F5344CB8AC3E}">
        <p14:creationId xmlns:p14="http://schemas.microsoft.com/office/powerpoint/2010/main" val="25829012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FC0B7D-1B53-42B9-916A-EB41A9987887}"/>
              </a:ext>
            </a:extLst>
          </p:cNvPr>
          <p:cNvCxnSpPr/>
          <p:nvPr/>
        </p:nvCxnSpPr>
        <p:spPr>
          <a:xfrm>
            <a:off x="7481455" y="2161309"/>
            <a:ext cx="0" cy="3916218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DBDA296-15C2-44FC-9E95-EFC7F90D2EC9}"/>
              </a:ext>
            </a:extLst>
          </p:cNvPr>
          <p:cNvSpPr txBox="1"/>
          <p:nvPr/>
        </p:nvSpPr>
        <p:spPr>
          <a:xfrm>
            <a:off x="1948872" y="2281382"/>
            <a:ext cx="536170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NAMASTE</a:t>
            </a:r>
          </a:p>
          <a:p>
            <a:endParaRPr lang="en-GB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The people are really friendly but there’s no trace of Robbie in 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NEW DEHLI</a:t>
            </a:r>
          </a:p>
          <a:p>
            <a:endParaRPr lang="en-GB" dirty="0">
              <a:latin typeface="Special Elite" panose="02000506000000020004" pitchFamily="2" charset="0"/>
            </a:endParaRP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From, </a:t>
            </a:r>
          </a:p>
          <a:p>
            <a:r>
              <a:rPr lang="en-GB" sz="2400" dirty="0">
                <a:latin typeface="Special Elite" panose="02000506000000020004" pitchFamily="2" charset="0"/>
              </a:rPr>
              <a:t>Detective Allan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DE1DC2-C870-401B-B73A-59AFEB9AC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405" y="2041235"/>
            <a:ext cx="979817" cy="11314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Special Elite" panose="02000506000000020004" pitchFamily="2" charset="0"/>
              </a:rPr>
              <a:t>Postcard 4</a:t>
            </a:r>
            <a:endParaRPr lang="en-GB" sz="2800" dirty="0">
              <a:latin typeface="Special Elite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Book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E15CD0-BEDE-4516-9444-08437DEDA9C1}"/>
              </a:ext>
            </a:extLst>
          </p:cNvPr>
          <p:cNvSpPr txBox="1"/>
          <p:nvPr/>
        </p:nvSpPr>
        <p:spPr>
          <a:xfrm>
            <a:off x="7620000" y="3429000"/>
            <a:ext cx="2733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52AE2E-1B7C-4FB1-B279-6CCB46C6A5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51" y="4223001"/>
            <a:ext cx="2451573" cy="156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21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2E161E-D189-48B7-8638-F1ECB356C1BD}"/>
              </a:ext>
            </a:extLst>
          </p:cNvPr>
          <p:cNvGrpSpPr/>
          <p:nvPr/>
        </p:nvGrpSpPr>
        <p:grpSpPr>
          <a:xfrm>
            <a:off x="1600194" y="1020618"/>
            <a:ext cx="8991612" cy="5588000"/>
            <a:chOff x="3531769" y="1096135"/>
            <a:chExt cx="8136855" cy="53000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9D02CD-5E2F-4C1C-B6CE-1E872FFF3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769" y="1096135"/>
              <a:ext cx="8136855" cy="530004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45874-797A-45F5-9FB6-5CA8DCE1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89370" y="3610492"/>
              <a:ext cx="202962" cy="3403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A2CD61-98D6-4CC8-9F3E-40DA29DBC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5188" y="5425438"/>
              <a:ext cx="202962" cy="3403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C09460-9D00-4541-8B56-D64791F1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4967" y="4446119"/>
              <a:ext cx="202962" cy="3403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AAB256-7953-444C-AC03-C9A78905C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727" y="3392054"/>
              <a:ext cx="202962" cy="34036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8CFFFA7-9BA3-44DB-8770-B32CB3097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06" y="4834705"/>
              <a:ext cx="212726" cy="34036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F8B08E-22A4-4505-A652-0DB8442A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7803" y="3950852"/>
              <a:ext cx="202962" cy="340361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A1A6F1E-318A-455B-B1AF-3864CDF8B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22" y="3400007"/>
            <a:ext cx="480661" cy="8002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F89136-12D0-43CB-8364-A77C5F984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11" y="3200185"/>
            <a:ext cx="480661" cy="8002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EDA76E-7C94-47C4-B26B-23B7A579DF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98" y="4331571"/>
            <a:ext cx="480661" cy="80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102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2E161E-D189-48B7-8638-F1ECB356C1BD}"/>
              </a:ext>
            </a:extLst>
          </p:cNvPr>
          <p:cNvGrpSpPr/>
          <p:nvPr/>
        </p:nvGrpSpPr>
        <p:grpSpPr>
          <a:xfrm>
            <a:off x="1600194" y="1020618"/>
            <a:ext cx="8991612" cy="5588000"/>
            <a:chOff x="3531769" y="1096135"/>
            <a:chExt cx="8136855" cy="53000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9D02CD-5E2F-4C1C-B6CE-1E872FFF3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769" y="1096135"/>
              <a:ext cx="8136855" cy="530004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45874-797A-45F5-9FB6-5CA8DCE1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89370" y="3610492"/>
              <a:ext cx="202962" cy="3403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A2CD61-98D6-4CC8-9F3E-40DA29DBC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5188" y="5425438"/>
              <a:ext cx="202962" cy="3403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C09460-9D00-4541-8B56-D64791F1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4967" y="4446119"/>
              <a:ext cx="202962" cy="3403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AAB256-7953-444C-AC03-C9A78905C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727" y="3392054"/>
              <a:ext cx="202962" cy="34036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8CFFFA7-9BA3-44DB-8770-B32CB3097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06" y="4834705"/>
              <a:ext cx="212726" cy="34036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F8B08E-22A4-4505-A652-0DB8442A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7803" y="3950852"/>
              <a:ext cx="202962" cy="340361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A1A6F1E-318A-455B-B1AF-3864CDF8B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22" y="3400007"/>
            <a:ext cx="480661" cy="8002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F89136-12D0-43CB-8364-A77C5F984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11" y="3200185"/>
            <a:ext cx="480661" cy="8002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EDA76E-7C94-47C4-B26B-23B7A579DF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98" y="4331571"/>
            <a:ext cx="480661" cy="8002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1D5213-1DD1-4609-A553-031E7D2047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499" y="3803085"/>
            <a:ext cx="480661" cy="80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876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2918F7-CB04-4CF1-9EA3-F32EC80B079C}"/>
              </a:ext>
            </a:extLst>
          </p:cNvPr>
          <p:cNvSpPr txBox="1"/>
          <p:nvPr/>
        </p:nvSpPr>
        <p:spPr>
          <a:xfrm>
            <a:off x="0" y="1270001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pecial Elite" panose="02000506000000020004" pitchFamily="2" charset="0"/>
              </a:rPr>
              <a:t>Postcard 5</a:t>
            </a:r>
          </a:p>
          <a:p>
            <a:pPr algn="ctr"/>
            <a:endParaRPr lang="en-GB" dirty="0">
              <a:latin typeface="Special Elite" panose="02000506000000020004" pitchFamily="2" charset="0"/>
            </a:endParaRPr>
          </a:p>
          <a:p>
            <a:pPr algn="ctr"/>
            <a:r>
              <a:rPr lang="en-GB" sz="4400" dirty="0">
                <a:latin typeface="Special Elite" panose="02000506000000020004" pitchFamily="2" charset="0"/>
              </a:rPr>
              <a:t>Semaphore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AB705B-5D5A-4350-8EFF-10BA52C40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071" y="3657599"/>
            <a:ext cx="2725859" cy="272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941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FC0B7D-1B53-42B9-916A-EB41A9987887}"/>
              </a:ext>
            </a:extLst>
          </p:cNvPr>
          <p:cNvCxnSpPr/>
          <p:nvPr/>
        </p:nvCxnSpPr>
        <p:spPr>
          <a:xfrm>
            <a:off x="7481455" y="2161309"/>
            <a:ext cx="0" cy="3916218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DBDA296-15C2-44FC-9E95-EFC7F90D2EC9}"/>
              </a:ext>
            </a:extLst>
          </p:cNvPr>
          <p:cNvSpPr txBox="1"/>
          <p:nvPr/>
        </p:nvSpPr>
        <p:spPr>
          <a:xfrm>
            <a:off x="1948872" y="2281382"/>
            <a:ext cx="53453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 </a:t>
            </a:r>
          </a:p>
          <a:p>
            <a:endParaRPr lang="en-GB" sz="32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The culture here is incredible, but not luck finding Robbie in</a:t>
            </a:r>
            <a:br>
              <a:rPr lang="en-GB" sz="2400" dirty="0"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 </a:t>
            </a:r>
          </a:p>
          <a:p>
            <a:endParaRPr lang="en-GB" sz="2400" dirty="0">
              <a:solidFill>
                <a:srgbClr val="FF0000"/>
              </a:solidFill>
              <a:latin typeface="Special Elite" panose="02000506000000020004" pitchFamily="2" charset="0"/>
            </a:endParaRP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From, </a:t>
            </a:r>
          </a:p>
          <a:p>
            <a:r>
              <a:rPr lang="en-GB" sz="2400" dirty="0">
                <a:latin typeface="Special Elite" panose="02000506000000020004" pitchFamily="2" charset="0"/>
              </a:rPr>
              <a:t>Detective Allan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DE1DC2-C870-401B-B73A-59AFEB9AC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405" y="2041235"/>
            <a:ext cx="979817" cy="11314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85A17C-42DD-49C8-B46C-A1DF420BE56D}"/>
              </a:ext>
            </a:extLst>
          </p:cNvPr>
          <p:cNvSpPr txBox="1"/>
          <p:nvPr/>
        </p:nvSpPr>
        <p:spPr>
          <a:xfrm>
            <a:off x="7620000" y="3429000"/>
            <a:ext cx="2733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D6A105-1583-4337-B499-224E5B047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51" y="4223001"/>
            <a:ext cx="2451573" cy="15619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Semaphore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51C51AD-CBB8-40DC-A4FB-87E42D6BBA55}"/>
              </a:ext>
            </a:extLst>
          </p:cNvPr>
          <p:cNvGrpSpPr/>
          <p:nvPr/>
        </p:nvGrpSpPr>
        <p:grpSpPr>
          <a:xfrm>
            <a:off x="1948873" y="2200634"/>
            <a:ext cx="4022075" cy="511304"/>
            <a:chOff x="1948873" y="2200634"/>
            <a:chExt cx="4022075" cy="5113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0CDB010-91D2-4963-A54B-FDB7E31A3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48873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5D95E05-51A7-494D-8494-760049F3B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7084" y="2200634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D886A46-A932-4A3A-BBD3-97363EE4F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62439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8B5085C-51A0-4951-A3D8-03F8A3DE0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29171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7F3E382-6877-4887-B11D-31C74EA2E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7382" y="2200634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0F3616D-31DA-40D8-A509-43300A45E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42737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ECC37D3-5DCB-40F7-A329-BD0220B1C259}"/>
              </a:ext>
            </a:extLst>
          </p:cNvPr>
          <p:cNvGrpSpPr/>
          <p:nvPr/>
        </p:nvGrpSpPr>
        <p:grpSpPr>
          <a:xfrm>
            <a:off x="1992976" y="4051097"/>
            <a:ext cx="4948781" cy="511304"/>
            <a:chOff x="1992976" y="4051097"/>
            <a:chExt cx="4948781" cy="51130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70770B4-34E0-4AE8-8BBC-CA99B3ECD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976" y="4051097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ECE9685-E3BC-4867-816F-C642F4923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13083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D29C1B3-6C5E-42D9-B799-C5F741587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43249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60C002A-176B-4C31-BB45-AE7042649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56815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6E456610-21EB-4D1C-A199-B87BB228A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64355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64488EC-7166-4160-ACBE-365FB90FA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4460" y="4051097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641C075B-972E-425D-BB25-7FB7E6A28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14627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152298C-BEF5-45A3-BD95-B878C6C70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193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531332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Semaphore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9817ADA-F191-496A-84F4-25AE416FE795}"/>
              </a:ext>
            </a:extLst>
          </p:cNvPr>
          <p:cNvGrpSpPr/>
          <p:nvPr/>
        </p:nvGrpSpPr>
        <p:grpSpPr>
          <a:xfrm>
            <a:off x="1865745" y="2241353"/>
            <a:ext cx="8474832" cy="3756434"/>
            <a:chOff x="1865745" y="2241353"/>
            <a:chExt cx="8474832" cy="375643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88A2DA8-5528-4371-ACED-92FC049A6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5747" y="2241356"/>
              <a:ext cx="846051" cy="70504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55B7422-F683-430C-A2BB-44E11C5AF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11798" y="2241355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A8CBF0A-24E0-4CFB-A28B-12B5160EC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57849" y="2241355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CF5F24C-537C-42C5-B219-3D4D4BCA2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3899" y="2241354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21DE058-E174-4CE3-83BA-86F08EF06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49950" y="2241353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4BDF514-318B-4351-8704-2EA6A8746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241356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163B99F-71AB-453F-8471-463BC89BF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42051" y="2241355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7B1C132-81CB-4671-8DE1-7EA5C1965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88102" y="2241355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3444EAC-085A-42B2-A361-888EC8E19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634152" y="2241354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DEA7DD7-BA7B-4915-9031-F249B020E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480203" y="2241353"/>
              <a:ext cx="846051" cy="705042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FC431C-86A8-4ADF-81D4-DBA905D9078E}"/>
                </a:ext>
              </a:extLst>
            </p:cNvPr>
            <p:cNvSpPr txBox="1"/>
            <p:nvPr/>
          </p:nvSpPr>
          <p:spPr>
            <a:xfrm>
              <a:off x="1865745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5FF8404-45C4-41D0-ADE6-DB12CD5703BD}"/>
                </a:ext>
              </a:extLst>
            </p:cNvPr>
            <p:cNvSpPr txBox="1"/>
            <p:nvPr/>
          </p:nvSpPr>
          <p:spPr>
            <a:xfrm>
              <a:off x="2708103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B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A5DB468-5764-4D02-AB62-46301CA6B553}"/>
                </a:ext>
              </a:extLst>
            </p:cNvPr>
            <p:cNvSpPr txBox="1"/>
            <p:nvPr/>
          </p:nvSpPr>
          <p:spPr>
            <a:xfrm>
              <a:off x="3557849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C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7201CB-372E-4D2F-A53F-90FF2FD57196}"/>
                </a:ext>
              </a:extLst>
            </p:cNvPr>
            <p:cNvSpPr txBox="1"/>
            <p:nvPr/>
          </p:nvSpPr>
          <p:spPr>
            <a:xfrm>
              <a:off x="4407595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D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523FBB1-5B44-4405-BB8D-4B66E0359A3F}"/>
                </a:ext>
              </a:extLst>
            </p:cNvPr>
            <p:cNvSpPr txBox="1"/>
            <p:nvPr/>
          </p:nvSpPr>
          <p:spPr>
            <a:xfrm>
              <a:off x="6103277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F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8275E5E-5807-4B6D-8894-4F5A97DFF106}"/>
                </a:ext>
              </a:extLst>
            </p:cNvPr>
            <p:cNvSpPr txBox="1"/>
            <p:nvPr/>
          </p:nvSpPr>
          <p:spPr>
            <a:xfrm>
              <a:off x="5257341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0047865-5421-41C3-B195-0B9EA1C18960}"/>
                </a:ext>
              </a:extLst>
            </p:cNvPr>
            <p:cNvSpPr txBox="1"/>
            <p:nvPr/>
          </p:nvSpPr>
          <p:spPr>
            <a:xfrm>
              <a:off x="7798959" y="3021024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H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F904F2E-8B9F-402C-9376-8DA8F892CEB0}"/>
                </a:ext>
              </a:extLst>
            </p:cNvPr>
            <p:cNvSpPr txBox="1"/>
            <p:nvPr/>
          </p:nvSpPr>
          <p:spPr>
            <a:xfrm>
              <a:off x="6949213" y="3022563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A0CD2A-979A-4897-BF11-F8FB067BBA05}"/>
                </a:ext>
              </a:extLst>
            </p:cNvPr>
            <p:cNvSpPr txBox="1"/>
            <p:nvPr/>
          </p:nvSpPr>
          <p:spPr>
            <a:xfrm>
              <a:off x="9490831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J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7857AC9-7956-4252-9078-664E6CFE1FB3}"/>
                </a:ext>
              </a:extLst>
            </p:cNvPr>
            <p:cNvSpPr txBox="1"/>
            <p:nvPr/>
          </p:nvSpPr>
          <p:spPr>
            <a:xfrm>
              <a:off x="8641085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I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1CF802A-96D3-48F6-BA5A-559EC97D03EA}"/>
                </a:ext>
              </a:extLst>
            </p:cNvPr>
            <p:cNvGrpSpPr/>
            <p:nvPr/>
          </p:nvGrpSpPr>
          <p:grpSpPr>
            <a:xfrm>
              <a:off x="2736747" y="3538121"/>
              <a:ext cx="6782960" cy="1150542"/>
              <a:chOff x="1880068" y="3541527"/>
              <a:chExt cx="6782960" cy="1150542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77A5BD24-C75E-4F0A-94BB-B0F1DC2E2C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80070" y="3541530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48037FCC-8449-4E79-B410-9CA982AABA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726121" y="3541529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2FFFCDA2-9EF0-4669-9D60-4A4712D81F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572172" y="3541529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02A36D15-2110-452A-AFCA-0A53E2AB00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18222" y="3541528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9E6DC7E0-25FD-4DA5-8BA6-D664F1BE6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264273" y="3541527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A5A840EF-8A06-4657-B556-E550DFD8D0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110323" y="3541530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150990ED-1BFE-4AF9-A96D-B23F64960C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956374" y="3541529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8B5DF2C1-2F6A-42F0-B1B7-3D47D26BA2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802425" y="3541529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FB9B5A6-03AB-4F61-911B-F01E737D6B8B}"/>
                  </a:ext>
                </a:extLst>
              </p:cNvPr>
              <p:cNvSpPr txBox="1"/>
              <p:nvPr/>
            </p:nvSpPr>
            <p:spPr>
              <a:xfrm>
                <a:off x="1880068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K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4C4A920-FD03-4F80-BA31-2C4C1DF1B658}"/>
                  </a:ext>
                </a:extLst>
              </p:cNvPr>
              <p:cNvSpPr txBox="1"/>
              <p:nvPr/>
            </p:nvSpPr>
            <p:spPr>
              <a:xfrm>
                <a:off x="2722426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L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22A2BC8-3BF5-48C8-AF47-A98360F25843}"/>
                  </a:ext>
                </a:extLst>
              </p:cNvPr>
              <p:cNvSpPr txBox="1"/>
              <p:nvPr/>
            </p:nvSpPr>
            <p:spPr>
              <a:xfrm>
                <a:off x="3572172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A88C639-A107-49FB-BA8D-BEA52A00B235}"/>
                  </a:ext>
                </a:extLst>
              </p:cNvPr>
              <p:cNvSpPr txBox="1"/>
              <p:nvPr/>
            </p:nvSpPr>
            <p:spPr>
              <a:xfrm>
                <a:off x="4421918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E1314CF-3BA7-4A33-9B63-8D3A7B77E2DC}"/>
                  </a:ext>
                </a:extLst>
              </p:cNvPr>
              <p:cNvSpPr txBox="1"/>
              <p:nvPr/>
            </p:nvSpPr>
            <p:spPr>
              <a:xfrm>
                <a:off x="6117600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P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0739BD4-0001-4791-AD79-C52B105B9E55}"/>
                  </a:ext>
                </a:extLst>
              </p:cNvPr>
              <p:cNvSpPr txBox="1"/>
              <p:nvPr/>
            </p:nvSpPr>
            <p:spPr>
              <a:xfrm>
                <a:off x="5271664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O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DD3EFBF-9F31-44F1-8AFC-7BE64BE77AF1}"/>
                  </a:ext>
                </a:extLst>
              </p:cNvPr>
              <p:cNvSpPr txBox="1"/>
              <p:nvPr/>
            </p:nvSpPr>
            <p:spPr>
              <a:xfrm>
                <a:off x="7813282" y="4321198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R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2EFF9A0-F7D4-4D09-B4FB-F5D012810053}"/>
                  </a:ext>
                </a:extLst>
              </p:cNvPr>
              <p:cNvSpPr txBox="1"/>
              <p:nvPr/>
            </p:nvSpPr>
            <p:spPr>
              <a:xfrm>
                <a:off x="6963536" y="4322737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Q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8F9C30D8-46EC-4DBA-B89F-6F215290EDD0}"/>
                </a:ext>
              </a:extLst>
            </p:cNvPr>
            <p:cNvGrpSpPr/>
            <p:nvPr/>
          </p:nvGrpSpPr>
          <p:grpSpPr>
            <a:xfrm>
              <a:off x="2736747" y="4847245"/>
              <a:ext cx="1706425" cy="1148271"/>
              <a:chOff x="8648475" y="3541527"/>
              <a:chExt cx="1706425" cy="1148271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C2D12BB4-BF22-4623-AE79-71C54047EC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648475" y="3541528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DEF8C7BA-D5AE-4926-8560-C7712F9F7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494526" y="3541527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85596E6-9D5F-4471-8640-A152FD6AF023}"/>
                  </a:ext>
                </a:extLst>
              </p:cNvPr>
              <p:cNvSpPr txBox="1"/>
              <p:nvPr/>
            </p:nvSpPr>
            <p:spPr>
              <a:xfrm>
                <a:off x="9505154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T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CC286E8-19D8-4D79-82FF-EDB89AAFEF87}"/>
                  </a:ext>
                </a:extLst>
              </p:cNvPr>
              <p:cNvSpPr txBox="1"/>
              <p:nvPr/>
            </p:nvSpPr>
            <p:spPr>
              <a:xfrm>
                <a:off x="8655408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S</a:t>
                </a:r>
              </a:p>
            </p:txBody>
          </p:sp>
        </p:grp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18AD5FBA-2562-474A-AC14-E092721F0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28851" y="4847247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58F39C27-962B-4E0C-AC3E-72F7C1B32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4901" y="4847246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4B9EF4E3-E8F5-4FE0-9B5A-0D99CDDBB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20952" y="4847245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5C70B320-E3B4-4A7A-9948-E0E28172D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67002" y="4847248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69E0CF6B-5B17-4396-8540-47C969569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13053" y="4847247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F6C2EBD8-D274-4D36-95E1-E3129A1E2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659104" y="4847247"/>
              <a:ext cx="846051" cy="705042"/>
            </a:xfrm>
            <a:prstGeom prst="rect">
              <a:avLst/>
            </a:prstGeom>
            <a:ln>
              <a:noFill/>
            </a:ln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048725A-BC83-4CFE-A0A9-6D7BCE4E1A4D}"/>
                </a:ext>
              </a:extLst>
            </p:cNvPr>
            <p:cNvSpPr txBox="1"/>
            <p:nvPr/>
          </p:nvSpPr>
          <p:spPr>
            <a:xfrm>
              <a:off x="4428851" y="5626184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U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7279B7D-693C-4E6C-8486-6A8ACDF67EBA}"/>
                </a:ext>
              </a:extLst>
            </p:cNvPr>
            <p:cNvSpPr txBox="1"/>
            <p:nvPr/>
          </p:nvSpPr>
          <p:spPr>
            <a:xfrm>
              <a:off x="5278597" y="5626184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V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527F0D1-9277-4E0C-B53F-EA7FB3315BBF}"/>
                </a:ext>
              </a:extLst>
            </p:cNvPr>
            <p:cNvSpPr txBox="1"/>
            <p:nvPr/>
          </p:nvSpPr>
          <p:spPr>
            <a:xfrm>
              <a:off x="6974279" y="5626184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X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859B3EF-D5BB-45CF-B76C-AB6573102F5B}"/>
                </a:ext>
              </a:extLst>
            </p:cNvPr>
            <p:cNvSpPr txBox="1"/>
            <p:nvPr/>
          </p:nvSpPr>
          <p:spPr>
            <a:xfrm>
              <a:off x="6128343" y="5626184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W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AC5971C-BC9E-4866-B8A0-87A55C423E93}"/>
                </a:ext>
              </a:extLst>
            </p:cNvPr>
            <p:cNvSpPr txBox="1"/>
            <p:nvPr/>
          </p:nvSpPr>
          <p:spPr>
            <a:xfrm>
              <a:off x="8669961" y="5626916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Z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9306D0C-87D5-408E-BA63-6201262B44C2}"/>
                </a:ext>
              </a:extLst>
            </p:cNvPr>
            <p:cNvSpPr txBox="1"/>
            <p:nvPr/>
          </p:nvSpPr>
          <p:spPr>
            <a:xfrm>
              <a:off x="7820215" y="5628455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Y</a:t>
              </a: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047CEB87-CDDB-4B07-AB43-0151091A104B}"/>
              </a:ext>
            </a:extLst>
          </p:cNvPr>
          <p:cNvSpPr txBox="1"/>
          <p:nvPr/>
        </p:nvSpPr>
        <p:spPr>
          <a:xfrm>
            <a:off x="0" y="1092096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pecial Elite" panose="02000506000000020004" pitchFamily="2" charset="0"/>
              </a:rPr>
              <a:t>The other side of the postcard seems to contain some extra clues</a:t>
            </a:r>
          </a:p>
        </p:txBody>
      </p:sp>
    </p:spTree>
    <p:extLst>
      <p:ext uri="{BB962C8B-B14F-4D97-AF65-F5344CB8AC3E}">
        <p14:creationId xmlns:p14="http://schemas.microsoft.com/office/powerpoint/2010/main" val="25110882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 106">
            <a:extLst>
              <a:ext uri="{FF2B5EF4-FFF2-40B4-BE49-F238E27FC236}">
                <a16:creationId xmlns:a16="http://schemas.microsoft.com/office/drawing/2014/main" id="{CE1B84FA-B3B5-404F-91B3-C6ABBB9B8D0B}"/>
              </a:ext>
            </a:extLst>
          </p:cNvPr>
          <p:cNvSpPr/>
          <p:nvPr/>
        </p:nvSpPr>
        <p:spPr>
          <a:xfrm>
            <a:off x="6252262" y="5267982"/>
            <a:ext cx="5401933" cy="1340636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  <a:latin typeface="Special Elite" panose="02000506000000020004" pitchFamily="2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862A717C-2547-4771-922A-2424FE825A72}"/>
              </a:ext>
            </a:extLst>
          </p:cNvPr>
          <p:cNvSpPr/>
          <p:nvPr/>
        </p:nvSpPr>
        <p:spPr>
          <a:xfrm>
            <a:off x="612926" y="5267982"/>
            <a:ext cx="4616328" cy="1340636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  <a:latin typeface="Special Elite" panose="02000506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Semaphore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2320019" y="1043710"/>
            <a:ext cx="7551962" cy="395316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9817ADA-F191-496A-84F4-25AE416FE795}"/>
              </a:ext>
            </a:extLst>
          </p:cNvPr>
          <p:cNvGrpSpPr/>
          <p:nvPr/>
        </p:nvGrpSpPr>
        <p:grpSpPr>
          <a:xfrm>
            <a:off x="2489328" y="1419073"/>
            <a:ext cx="7225556" cy="3202697"/>
            <a:chOff x="1865745" y="2241353"/>
            <a:chExt cx="8474832" cy="375643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88A2DA8-5528-4371-ACED-92FC049A6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5747" y="2241356"/>
              <a:ext cx="846051" cy="70504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55B7422-F683-430C-A2BB-44E11C5AF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11798" y="2241355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A8CBF0A-24E0-4CFB-A28B-12B5160EC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57849" y="2241355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CF5F24C-537C-42C5-B219-3D4D4BCA2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3899" y="2241354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21DE058-E174-4CE3-83BA-86F08EF06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49950" y="2241353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4BDF514-318B-4351-8704-2EA6A8746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241356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163B99F-71AB-453F-8471-463BC89BF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42051" y="2241355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7B1C132-81CB-4671-8DE1-7EA5C1965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88102" y="2241355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3444EAC-085A-42B2-A361-888EC8E19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634152" y="2241354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DEA7DD7-BA7B-4915-9031-F249B020E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480203" y="2241353"/>
              <a:ext cx="846051" cy="705042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FC431C-86A8-4ADF-81D4-DBA905D9078E}"/>
                </a:ext>
              </a:extLst>
            </p:cNvPr>
            <p:cNvSpPr txBox="1"/>
            <p:nvPr/>
          </p:nvSpPr>
          <p:spPr>
            <a:xfrm>
              <a:off x="1865745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5FF8404-45C4-41D0-ADE6-DB12CD5703BD}"/>
                </a:ext>
              </a:extLst>
            </p:cNvPr>
            <p:cNvSpPr txBox="1"/>
            <p:nvPr/>
          </p:nvSpPr>
          <p:spPr>
            <a:xfrm>
              <a:off x="2708103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B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A5DB468-5764-4D02-AB62-46301CA6B553}"/>
                </a:ext>
              </a:extLst>
            </p:cNvPr>
            <p:cNvSpPr txBox="1"/>
            <p:nvPr/>
          </p:nvSpPr>
          <p:spPr>
            <a:xfrm>
              <a:off x="3557849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C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7201CB-372E-4D2F-A53F-90FF2FD57196}"/>
                </a:ext>
              </a:extLst>
            </p:cNvPr>
            <p:cNvSpPr txBox="1"/>
            <p:nvPr/>
          </p:nvSpPr>
          <p:spPr>
            <a:xfrm>
              <a:off x="4407595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D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523FBB1-5B44-4405-BB8D-4B66E0359A3F}"/>
                </a:ext>
              </a:extLst>
            </p:cNvPr>
            <p:cNvSpPr txBox="1"/>
            <p:nvPr/>
          </p:nvSpPr>
          <p:spPr>
            <a:xfrm>
              <a:off x="6103277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F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8275E5E-5807-4B6D-8894-4F5A97DFF106}"/>
                </a:ext>
              </a:extLst>
            </p:cNvPr>
            <p:cNvSpPr txBox="1"/>
            <p:nvPr/>
          </p:nvSpPr>
          <p:spPr>
            <a:xfrm>
              <a:off x="5257341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0047865-5421-41C3-B195-0B9EA1C18960}"/>
                </a:ext>
              </a:extLst>
            </p:cNvPr>
            <p:cNvSpPr txBox="1"/>
            <p:nvPr/>
          </p:nvSpPr>
          <p:spPr>
            <a:xfrm>
              <a:off x="7798959" y="3021024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H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F904F2E-8B9F-402C-9376-8DA8F892CEB0}"/>
                </a:ext>
              </a:extLst>
            </p:cNvPr>
            <p:cNvSpPr txBox="1"/>
            <p:nvPr/>
          </p:nvSpPr>
          <p:spPr>
            <a:xfrm>
              <a:off x="6949213" y="3022563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A0CD2A-979A-4897-BF11-F8FB067BBA05}"/>
                </a:ext>
              </a:extLst>
            </p:cNvPr>
            <p:cNvSpPr txBox="1"/>
            <p:nvPr/>
          </p:nvSpPr>
          <p:spPr>
            <a:xfrm>
              <a:off x="9490831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J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7857AC9-7956-4252-9078-664E6CFE1FB3}"/>
                </a:ext>
              </a:extLst>
            </p:cNvPr>
            <p:cNvSpPr txBox="1"/>
            <p:nvPr/>
          </p:nvSpPr>
          <p:spPr>
            <a:xfrm>
              <a:off x="8641085" y="3020292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I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1CF802A-96D3-48F6-BA5A-559EC97D03EA}"/>
                </a:ext>
              </a:extLst>
            </p:cNvPr>
            <p:cNvGrpSpPr/>
            <p:nvPr/>
          </p:nvGrpSpPr>
          <p:grpSpPr>
            <a:xfrm>
              <a:off x="2736747" y="3538121"/>
              <a:ext cx="6782960" cy="1150542"/>
              <a:chOff x="1880068" y="3541527"/>
              <a:chExt cx="6782960" cy="1150542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77A5BD24-C75E-4F0A-94BB-B0F1DC2E2C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80070" y="3541530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48037FCC-8449-4E79-B410-9CA982AABA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726121" y="3541529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2FFFCDA2-9EF0-4669-9D60-4A4712D81F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572172" y="3541529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02A36D15-2110-452A-AFCA-0A53E2AB00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18222" y="3541528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9E6DC7E0-25FD-4DA5-8BA6-D664F1BE6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264273" y="3541527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A5A840EF-8A06-4657-B556-E550DFD8D0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110323" y="3541530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150990ED-1BFE-4AF9-A96D-B23F64960C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956374" y="3541529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8B5DF2C1-2F6A-42F0-B1B7-3D47D26BA2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802425" y="3541529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FB9B5A6-03AB-4F61-911B-F01E737D6B8B}"/>
                  </a:ext>
                </a:extLst>
              </p:cNvPr>
              <p:cNvSpPr txBox="1"/>
              <p:nvPr/>
            </p:nvSpPr>
            <p:spPr>
              <a:xfrm>
                <a:off x="1880068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K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4C4A920-FD03-4F80-BA31-2C4C1DF1B658}"/>
                  </a:ext>
                </a:extLst>
              </p:cNvPr>
              <p:cNvSpPr txBox="1"/>
              <p:nvPr/>
            </p:nvSpPr>
            <p:spPr>
              <a:xfrm>
                <a:off x="2722426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L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22A2BC8-3BF5-48C8-AF47-A98360F25843}"/>
                  </a:ext>
                </a:extLst>
              </p:cNvPr>
              <p:cNvSpPr txBox="1"/>
              <p:nvPr/>
            </p:nvSpPr>
            <p:spPr>
              <a:xfrm>
                <a:off x="3572172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A88C639-A107-49FB-BA8D-BEA52A00B235}"/>
                  </a:ext>
                </a:extLst>
              </p:cNvPr>
              <p:cNvSpPr txBox="1"/>
              <p:nvPr/>
            </p:nvSpPr>
            <p:spPr>
              <a:xfrm>
                <a:off x="4421918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N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E1314CF-3BA7-4A33-9B63-8D3A7B77E2DC}"/>
                  </a:ext>
                </a:extLst>
              </p:cNvPr>
              <p:cNvSpPr txBox="1"/>
              <p:nvPr/>
            </p:nvSpPr>
            <p:spPr>
              <a:xfrm>
                <a:off x="6117600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P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0739BD4-0001-4791-AD79-C52B105B9E55}"/>
                  </a:ext>
                </a:extLst>
              </p:cNvPr>
              <p:cNvSpPr txBox="1"/>
              <p:nvPr/>
            </p:nvSpPr>
            <p:spPr>
              <a:xfrm>
                <a:off x="5271664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O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DD3EFBF-9F31-44F1-8AFC-7BE64BE77AF1}"/>
                  </a:ext>
                </a:extLst>
              </p:cNvPr>
              <p:cNvSpPr txBox="1"/>
              <p:nvPr/>
            </p:nvSpPr>
            <p:spPr>
              <a:xfrm>
                <a:off x="7813282" y="4321198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R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2EFF9A0-F7D4-4D09-B4FB-F5D012810053}"/>
                  </a:ext>
                </a:extLst>
              </p:cNvPr>
              <p:cNvSpPr txBox="1"/>
              <p:nvPr/>
            </p:nvSpPr>
            <p:spPr>
              <a:xfrm>
                <a:off x="6963536" y="4322737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Q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8F9C30D8-46EC-4DBA-B89F-6F215290EDD0}"/>
                </a:ext>
              </a:extLst>
            </p:cNvPr>
            <p:cNvGrpSpPr/>
            <p:nvPr/>
          </p:nvGrpSpPr>
          <p:grpSpPr>
            <a:xfrm>
              <a:off x="2736747" y="4847245"/>
              <a:ext cx="1706425" cy="1148271"/>
              <a:chOff x="8648475" y="3541527"/>
              <a:chExt cx="1706425" cy="1148271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C2D12BB4-BF22-4623-AE79-71C54047EC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648475" y="3541528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DEF8C7BA-D5AE-4926-8560-C7712F9F7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494526" y="3541527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85596E6-9D5F-4471-8640-A152FD6AF023}"/>
                  </a:ext>
                </a:extLst>
              </p:cNvPr>
              <p:cNvSpPr txBox="1"/>
              <p:nvPr/>
            </p:nvSpPr>
            <p:spPr>
              <a:xfrm>
                <a:off x="9505154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T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CC286E8-19D8-4D79-82FF-EDB89AAFEF87}"/>
                  </a:ext>
                </a:extLst>
              </p:cNvPr>
              <p:cNvSpPr txBox="1"/>
              <p:nvPr/>
            </p:nvSpPr>
            <p:spPr>
              <a:xfrm>
                <a:off x="8655408" y="432046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S</a:t>
                </a:r>
              </a:p>
            </p:txBody>
          </p:sp>
        </p:grp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18AD5FBA-2562-474A-AC14-E092721F0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28851" y="4847247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58F39C27-962B-4E0C-AC3E-72F7C1B32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4901" y="4847246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4B9EF4E3-E8F5-4FE0-9B5A-0D99CDDBB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20952" y="4847245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5C70B320-E3B4-4A7A-9948-E0E28172D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67002" y="4847248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69E0CF6B-5B17-4396-8540-47C969569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13053" y="4847247"/>
              <a:ext cx="846051" cy="70504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F6C2EBD8-D274-4D36-95E1-E3129A1E2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659104" y="4847247"/>
              <a:ext cx="846051" cy="705042"/>
            </a:xfrm>
            <a:prstGeom prst="rect">
              <a:avLst/>
            </a:prstGeom>
            <a:ln>
              <a:noFill/>
            </a:ln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048725A-BC83-4CFE-A0A9-6D7BCE4E1A4D}"/>
                </a:ext>
              </a:extLst>
            </p:cNvPr>
            <p:cNvSpPr txBox="1"/>
            <p:nvPr/>
          </p:nvSpPr>
          <p:spPr>
            <a:xfrm>
              <a:off x="4428851" y="5626184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U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7279B7D-693C-4E6C-8486-6A8ACDF67EBA}"/>
                </a:ext>
              </a:extLst>
            </p:cNvPr>
            <p:cNvSpPr txBox="1"/>
            <p:nvPr/>
          </p:nvSpPr>
          <p:spPr>
            <a:xfrm>
              <a:off x="5278597" y="5626184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V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527F0D1-9277-4E0C-B53F-EA7FB3315BBF}"/>
                </a:ext>
              </a:extLst>
            </p:cNvPr>
            <p:cNvSpPr txBox="1"/>
            <p:nvPr/>
          </p:nvSpPr>
          <p:spPr>
            <a:xfrm>
              <a:off x="6974279" y="5626184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X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859B3EF-D5BB-45CF-B76C-AB6573102F5B}"/>
                </a:ext>
              </a:extLst>
            </p:cNvPr>
            <p:cNvSpPr txBox="1"/>
            <p:nvPr/>
          </p:nvSpPr>
          <p:spPr>
            <a:xfrm>
              <a:off x="6128343" y="5626184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W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AC5971C-BC9E-4866-B8A0-87A55C423E93}"/>
                </a:ext>
              </a:extLst>
            </p:cNvPr>
            <p:cNvSpPr txBox="1"/>
            <p:nvPr/>
          </p:nvSpPr>
          <p:spPr>
            <a:xfrm>
              <a:off x="8669961" y="5626916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Z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9306D0C-87D5-408E-BA63-6201262B44C2}"/>
                </a:ext>
              </a:extLst>
            </p:cNvPr>
            <p:cNvSpPr txBox="1"/>
            <p:nvPr/>
          </p:nvSpPr>
          <p:spPr>
            <a:xfrm>
              <a:off x="7820215" y="5628455"/>
              <a:ext cx="849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Special Elite" panose="02000506000000020004" pitchFamily="2" charset="0"/>
                </a:rPr>
                <a:t>Y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99C7D97-36B8-4782-8324-8D66056C83F4}"/>
              </a:ext>
            </a:extLst>
          </p:cNvPr>
          <p:cNvGrpSpPr/>
          <p:nvPr/>
        </p:nvGrpSpPr>
        <p:grpSpPr>
          <a:xfrm>
            <a:off x="853357" y="5439003"/>
            <a:ext cx="4022075" cy="511304"/>
            <a:chOff x="1948873" y="2200634"/>
            <a:chExt cx="4022075" cy="511304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EAC6FF9E-17D4-4A2F-B45B-AD4ADC464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48873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1F714DF0-2ABB-4518-A1B1-E23BFD4FD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7084" y="2200634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A2E7DDF2-841C-4B48-9D29-516ADA410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62439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5906FBB2-4EA5-4B5B-8F45-C88104EB4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29171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2D58731F-FB0D-42D3-991C-EAF1514D0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7382" y="2200634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8BEFFB86-D83C-4794-BA07-E87F2FD93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42737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AA04B45-18B2-4E39-B2A1-7A0A8A435D91}"/>
              </a:ext>
            </a:extLst>
          </p:cNvPr>
          <p:cNvGrpSpPr/>
          <p:nvPr/>
        </p:nvGrpSpPr>
        <p:grpSpPr>
          <a:xfrm>
            <a:off x="6481850" y="5439002"/>
            <a:ext cx="4948781" cy="511304"/>
            <a:chOff x="1992976" y="4051097"/>
            <a:chExt cx="4948781" cy="511304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F378015A-449D-45F8-8F52-EE1A2A655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976" y="4051097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53AF8730-5E28-4C8A-A1B4-4796D549C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13083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BFF5B6E0-6602-4866-B2F3-42281C88F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43249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147CBABE-A937-42F4-93ED-9B9CA9444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56815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C762A0DA-8D24-4B96-AF8C-9735CAAB0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64355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5C2592F5-2914-43A6-87B8-AE68B091C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4460" y="4051097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04F0A0D1-9E74-4E2A-A281-A412036B6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14627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82A6BE26-3F5E-4E6E-8CAC-7FA6D7E0C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193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497802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 106">
            <a:extLst>
              <a:ext uri="{FF2B5EF4-FFF2-40B4-BE49-F238E27FC236}">
                <a16:creationId xmlns:a16="http://schemas.microsoft.com/office/drawing/2014/main" id="{CE1B84FA-B3B5-404F-91B3-C6ABBB9B8D0B}"/>
              </a:ext>
            </a:extLst>
          </p:cNvPr>
          <p:cNvSpPr/>
          <p:nvPr/>
        </p:nvSpPr>
        <p:spPr>
          <a:xfrm>
            <a:off x="6252262" y="5267982"/>
            <a:ext cx="5401933" cy="1340636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  <a:latin typeface="Special Elite" panose="02000506000000020004" pitchFamily="2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862A717C-2547-4771-922A-2424FE825A72}"/>
              </a:ext>
            </a:extLst>
          </p:cNvPr>
          <p:cNvSpPr/>
          <p:nvPr/>
        </p:nvSpPr>
        <p:spPr>
          <a:xfrm>
            <a:off x="612926" y="5267982"/>
            <a:ext cx="4616328" cy="1340636"/>
          </a:xfrm>
          <a:prstGeom prst="rect">
            <a:avLst/>
          </a:prstGeom>
          <a:solidFill>
            <a:srgbClr val="BED8DC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  <a:latin typeface="Special Elite" panose="02000506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Semaphore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B017C5-97CC-4925-AC95-12550A8D2828}"/>
              </a:ext>
            </a:extLst>
          </p:cNvPr>
          <p:cNvGrpSpPr/>
          <p:nvPr/>
        </p:nvGrpSpPr>
        <p:grpSpPr>
          <a:xfrm>
            <a:off x="2320019" y="1043710"/>
            <a:ext cx="7551962" cy="3953164"/>
            <a:chOff x="1667163" y="1801091"/>
            <a:chExt cx="8857673" cy="463665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3A8BA57-D5AF-401F-9EFD-E7BC1968B3BF}"/>
                </a:ext>
              </a:extLst>
            </p:cNvPr>
            <p:cNvSpPr/>
            <p:nvPr/>
          </p:nvSpPr>
          <p:spPr>
            <a:xfrm>
              <a:off x="1667163" y="1801091"/>
              <a:ext cx="8857673" cy="4636654"/>
            </a:xfrm>
            <a:prstGeom prst="rect">
              <a:avLst/>
            </a:prstGeom>
            <a:solidFill>
              <a:srgbClr val="FFFBEF"/>
            </a:solidFill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C9817ADA-F191-496A-84F4-25AE416FE795}"/>
                </a:ext>
              </a:extLst>
            </p:cNvPr>
            <p:cNvGrpSpPr/>
            <p:nvPr/>
          </p:nvGrpSpPr>
          <p:grpSpPr>
            <a:xfrm>
              <a:off x="1865745" y="2241353"/>
              <a:ext cx="8474832" cy="3756434"/>
              <a:chOff x="1865745" y="2241353"/>
              <a:chExt cx="8474832" cy="3756434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088A2DA8-5528-4371-ACED-92FC049A61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65747" y="2241356"/>
                <a:ext cx="846051" cy="705043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F55B7422-F683-430C-A2BB-44E11C5AFC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711798" y="2241355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AA8CBF0A-24E0-4CFB-A28B-12B5160ECD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557849" y="2241355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CF5F24C-537C-42C5-B219-3D4D4BCA2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03899" y="2241354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221DE058-E174-4CE3-83BA-86F08EF06D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249950" y="2241353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64BDF514-318B-4351-8704-2EA6A8746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96000" y="2241356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D163B99F-71AB-453F-8471-463BC89BF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942051" y="2241355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87B1C132-81CB-4671-8DE1-7EA5C1965F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788102" y="2241355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B3444EAC-085A-42B2-A361-888EC8E192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634152" y="2241354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0DEA7DD7-BA7B-4915-9031-F249B020EB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480203" y="2241353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3FC431C-86A8-4ADF-81D4-DBA905D9078E}"/>
                  </a:ext>
                </a:extLst>
              </p:cNvPr>
              <p:cNvSpPr txBox="1"/>
              <p:nvPr/>
            </p:nvSpPr>
            <p:spPr>
              <a:xfrm>
                <a:off x="1865745" y="3020292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A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5FF8404-45C4-41D0-ADE6-DB12CD5703BD}"/>
                  </a:ext>
                </a:extLst>
              </p:cNvPr>
              <p:cNvSpPr txBox="1"/>
              <p:nvPr/>
            </p:nvSpPr>
            <p:spPr>
              <a:xfrm>
                <a:off x="2708103" y="3020292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B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A5DB468-5764-4D02-AB62-46301CA6B553}"/>
                  </a:ext>
                </a:extLst>
              </p:cNvPr>
              <p:cNvSpPr txBox="1"/>
              <p:nvPr/>
            </p:nvSpPr>
            <p:spPr>
              <a:xfrm>
                <a:off x="3557849" y="3020292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C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57201CB-372E-4D2F-A53F-90FF2FD57196}"/>
                  </a:ext>
                </a:extLst>
              </p:cNvPr>
              <p:cNvSpPr txBox="1"/>
              <p:nvPr/>
            </p:nvSpPr>
            <p:spPr>
              <a:xfrm>
                <a:off x="4407595" y="3020292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D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523FBB1-5B44-4405-BB8D-4B66E0359A3F}"/>
                  </a:ext>
                </a:extLst>
              </p:cNvPr>
              <p:cNvSpPr txBox="1"/>
              <p:nvPr/>
            </p:nvSpPr>
            <p:spPr>
              <a:xfrm>
                <a:off x="6103277" y="3020292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F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8275E5E-5807-4B6D-8894-4F5A97DFF106}"/>
                  </a:ext>
                </a:extLst>
              </p:cNvPr>
              <p:cNvSpPr txBox="1"/>
              <p:nvPr/>
            </p:nvSpPr>
            <p:spPr>
              <a:xfrm>
                <a:off x="5257341" y="3020292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E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0047865-5421-41C3-B195-0B9EA1C18960}"/>
                  </a:ext>
                </a:extLst>
              </p:cNvPr>
              <p:cNvSpPr txBox="1"/>
              <p:nvPr/>
            </p:nvSpPr>
            <p:spPr>
              <a:xfrm>
                <a:off x="7798959" y="3021024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H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F904F2E-8B9F-402C-9376-8DA8F892CEB0}"/>
                  </a:ext>
                </a:extLst>
              </p:cNvPr>
              <p:cNvSpPr txBox="1"/>
              <p:nvPr/>
            </p:nvSpPr>
            <p:spPr>
              <a:xfrm>
                <a:off x="6949213" y="3022563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G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5A0CD2A-979A-4897-BF11-F8FB067BBA05}"/>
                  </a:ext>
                </a:extLst>
              </p:cNvPr>
              <p:cNvSpPr txBox="1"/>
              <p:nvPr/>
            </p:nvSpPr>
            <p:spPr>
              <a:xfrm>
                <a:off x="9490831" y="3020292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J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7857AC9-7956-4252-9078-664E6CFE1FB3}"/>
                  </a:ext>
                </a:extLst>
              </p:cNvPr>
              <p:cNvSpPr txBox="1"/>
              <p:nvPr/>
            </p:nvSpPr>
            <p:spPr>
              <a:xfrm>
                <a:off x="8641085" y="3020292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I</a:t>
                </a:r>
              </a:p>
            </p:txBody>
          </p: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01CF802A-96D3-48F6-BA5A-559EC97D03EA}"/>
                  </a:ext>
                </a:extLst>
              </p:cNvPr>
              <p:cNvGrpSpPr/>
              <p:nvPr/>
            </p:nvGrpSpPr>
            <p:grpSpPr>
              <a:xfrm>
                <a:off x="2736747" y="3538121"/>
                <a:ext cx="6782960" cy="1150542"/>
                <a:chOff x="1880068" y="3541527"/>
                <a:chExt cx="6782960" cy="1150542"/>
              </a:xfrm>
            </p:grpSpPr>
            <p:pic>
              <p:nvPicPr>
                <p:cNvPr id="42" name="Picture 41">
                  <a:extLst>
                    <a:ext uri="{FF2B5EF4-FFF2-40B4-BE49-F238E27FC236}">
                      <a16:creationId xmlns:a16="http://schemas.microsoft.com/office/drawing/2014/main" id="{77A5BD24-C75E-4F0A-94BB-B0F1DC2E2C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1880070" y="3541530"/>
                  <a:ext cx="846051" cy="70504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43" name="Picture 42">
                  <a:extLst>
                    <a:ext uri="{FF2B5EF4-FFF2-40B4-BE49-F238E27FC236}">
                      <a16:creationId xmlns:a16="http://schemas.microsoft.com/office/drawing/2014/main" id="{48037FCC-8449-4E79-B410-9CA982AABA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726121" y="3541529"/>
                  <a:ext cx="846051" cy="70504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44" name="Picture 43">
                  <a:extLst>
                    <a:ext uri="{FF2B5EF4-FFF2-40B4-BE49-F238E27FC236}">
                      <a16:creationId xmlns:a16="http://schemas.microsoft.com/office/drawing/2014/main" id="{2FFFCDA2-9EF0-4669-9D60-4A4712D81F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572172" y="3541529"/>
                  <a:ext cx="846051" cy="70504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id="{02A36D15-2110-452A-AFCA-0A53E2AB00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418222" y="3541528"/>
                  <a:ext cx="846051" cy="70504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46" name="Picture 45">
                  <a:extLst>
                    <a:ext uri="{FF2B5EF4-FFF2-40B4-BE49-F238E27FC236}">
                      <a16:creationId xmlns:a16="http://schemas.microsoft.com/office/drawing/2014/main" id="{9E6DC7E0-25FD-4DA5-8BA6-D664F1BE6E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5264273" y="3541527"/>
                  <a:ext cx="846051" cy="70504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47" name="Picture 46">
                  <a:extLst>
                    <a:ext uri="{FF2B5EF4-FFF2-40B4-BE49-F238E27FC236}">
                      <a16:creationId xmlns:a16="http://schemas.microsoft.com/office/drawing/2014/main" id="{A5A840EF-8A06-4657-B556-E550DFD8D0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110323" y="3541530"/>
                  <a:ext cx="846051" cy="70504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150990ED-1BFE-4AF9-A96D-B23F64960C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956374" y="3541529"/>
                  <a:ext cx="846051" cy="70504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49" name="Picture 48">
                  <a:extLst>
                    <a:ext uri="{FF2B5EF4-FFF2-40B4-BE49-F238E27FC236}">
                      <a16:creationId xmlns:a16="http://schemas.microsoft.com/office/drawing/2014/main" id="{8B5DF2C1-2F6A-42F0-B1B7-3D47D26BA2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802425" y="3541529"/>
                  <a:ext cx="846051" cy="705042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FB9B5A6-03AB-4F61-911B-F01E737D6B8B}"/>
                    </a:ext>
                  </a:extLst>
                </p:cNvPr>
                <p:cNvSpPr txBox="1"/>
                <p:nvPr/>
              </p:nvSpPr>
              <p:spPr>
                <a:xfrm>
                  <a:off x="1880068" y="4320466"/>
                  <a:ext cx="84974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Special Elite" panose="02000506000000020004" pitchFamily="2" charset="0"/>
                    </a:rPr>
                    <a:t>K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4C4A920-FD03-4F80-BA31-2C4C1DF1B658}"/>
                    </a:ext>
                  </a:extLst>
                </p:cNvPr>
                <p:cNvSpPr txBox="1"/>
                <p:nvPr/>
              </p:nvSpPr>
              <p:spPr>
                <a:xfrm>
                  <a:off x="2722426" y="4320466"/>
                  <a:ext cx="84974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Special Elite" panose="02000506000000020004" pitchFamily="2" charset="0"/>
                    </a:rPr>
                    <a:t>L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22A2BC8-3BF5-48C8-AF47-A98360F25843}"/>
                    </a:ext>
                  </a:extLst>
                </p:cNvPr>
                <p:cNvSpPr txBox="1"/>
                <p:nvPr/>
              </p:nvSpPr>
              <p:spPr>
                <a:xfrm>
                  <a:off x="3572172" y="4320466"/>
                  <a:ext cx="84974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Special Elite" panose="02000506000000020004" pitchFamily="2" charset="0"/>
                    </a:rPr>
                    <a:t>M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A88C639-A107-49FB-BA8D-BEA52A00B235}"/>
                    </a:ext>
                  </a:extLst>
                </p:cNvPr>
                <p:cNvSpPr txBox="1"/>
                <p:nvPr/>
              </p:nvSpPr>
              <p:spPr>
                <a:xfrm>
                  <a:off x="4421918" y="4320466"/>
                  <a:ext cx="84974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Special Elite" panose="02000506000000020004" pitchFamily="2" charset="0"/>
                    </a:rPr>
                    <a:t>N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4E1314CF-3BA7-4A33-9B63-8D3A7B77E2DC}"/>
                    </a:ext>
                  </a:extLst>
                </p:cNvPr>
                <p:cNvSpPr txBox="1"/>
                <p:nvPr/>
              </p:nvSpPr>
              <p:spPr>
                <a:xfrm>
                  <a:off x="6117600" y="4320466"/>
                  <a:ext cx="84974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Special Elite" panose="02000506000000020004" pitchFamily="2" charset="0"/>
                    </a:rPr>
                    <a:t>P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C0739BD4-0001-4791-AD79-C52B105B9E55}"/>
                    </a:ext>
                  </a:extLst>
                </p:cNvPr>
                <p:cNvSpPr txBox="1"/>
                <p:nvPr/>
              </p:nvSpPr>
              <p:spPr>
                <a:xfrm>
                  <a:off x="5271664" y="4320466"/>
                  <a:ext cx="84974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Special Elite" panose="02000506000000020004" pitchFamily="2" charset="0"/>
                    </a:rPr>
                    <a:t>O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EDD3EFBF-9F31-44F1-8AFC-7BE64BE77AF1}"/>
                    </a:ext>
                  </a:extLst>
                </p:cNvPr>
                <p:cNvSpPr txBox="1"/>
                <p:nvPr/>
              </p:nvSpPr>
              <p:spPr>
                <a:xfrm>
                  <a:off x="7813282" y="4321198"/>
                  <a:ext cx="84974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Special Elite" panose="02000506000000020004" pitchFamily="2" charset="0"/>
                    </a:rPr>
                    <a:t>R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E2EFF9A0-F7D4-4D09-B4FB-F5D012810053}"/>
                    </a:ext>
                  </a:extLst>
                </p:cNvPr>
                <p:cNvSpPr txBox="1"/>
                <p:nvPr/>
              </p:nvSpPr>
              <p:spPr>
                <a:xfrm>
                  <a:off x="6963536" y="4322737"/>
                  <a:ext cx="84974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Special Elite" panose="02000506000000020004" pitchFamily="2" charset="0"/>
                    </a:rPr>
                    <a:t>Q</a:t>
                  </a:r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8F9C30D8-46EC-4DBA-B89F-6F215290EDD0}"/>
                  </a:ext>
                </a:extLst>
              </p:cNvPr>
              <p:cNvGrpSpPr/>
              <p:nvPr/>
            </p:nvGrpSpPr>
            <p:grpSpPr>
              <a:xfrm>
                <a:off x="2736747" y="4847245"/>
                <a:ext cx="1706425" cy="1148271"/>
                <a:chOff x="8648475" y="3541527"/>
                <a:chExt cx="1706425" cy="1148271"/>
              </a:xfrm>
            </p:grpSpPr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C2D12BB4-BF22-4623-AE79-71C54047EC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8648475" y="3541528"/>
                  <a:ext cx="846051" cy="70504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DEF8C7BA-D5AE-4926-8560-C7712F9F76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9494526" y="3541527"/>
                  <a:ext cx="846051" cy="705042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E85596E6-9D5F-4471-8640-A152FD6AF023}"/>
                    </a:ext>
                  </a:extLst>
                </p:cNvPr>
                <p:cNvSpPr txBox="1"/>
                <p:nvPr/>
              </p:nvSpPr>
              <p:spPr>
                <a:xfrm>
                  <a:off x="9505154" y="4320466"/>
                  <a:ext cx="84974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Special Elite" panose="02000506000000020004" pitchFamily="2" charset="0"/>
                    </a:rPr>
                    <a:t>T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2CC286E8-19D8-4D79-82FF-EDB89AAFEF87}"/>
                    </a:ext>
                  </a:extLst>
                </p:cNvPr>
                <p:cNvSpPr txBox="1"/>
                <p:nvPr/>
              </p:nvSpPr>
              <p:spPr>
                <a:xfrm>
                  <a:off x="8655408" y="4320466"/>
                  <a:ext cx="84974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Special Elite" panose="02000506000000020004" pitchFamily="2" charset="0"/>
                    </a:rPr>
                    <a:t>S</a:t>
                  </a:r>
                </a:p>
              </p:txBody>
            </p:sp>
          </p:grpSp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18AD5FBA-2562-474A-AC14-E092721F0F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28851" y="4847247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58F39C27-962B-4E0C-AC3E-72F7C1B328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274901" y="4847246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4B9EF4E3-E8F5-4FE0-9B5A-0D99CDDBBF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120952" y="4847245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5C70B320-E3B4-4A7A-9948-E0E28172D8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967002" y="4847248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69E0CF6B-5B17-4396-8540-47C9695698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813053" y="4847247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F6C2EBD8-D274-4D36-95E1-E3129A1E2F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659104" y="4847247"/>
                <a:ext cx="846051" cy="70504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4048725A-BC83-4CFE-A0A9-6D7BCE4E1A4D}"/>
                  </a:ext>
                </a:extLst>
              </p:cNvPr>
              <p:cNvSpPr txBox="1"/>
              <p:nvPr/>
            </p:nvSpPr>
            <p:spPr>
              <a:xfrm>
                <a:off x="4428851" y="5626184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U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7279B7D-693C-4E6C-8486-6A8ACDF67EBA}"/>
                  </a:ext>
                </a:extLst>
              </p:cNvPr>
              <p:cNvSpPr txBox="1"/>
              <p:nvPr/>
            </p:nvSpPr>
            <p:spPr>
              <a:xfrm>
                <a:off x="5278597" y="5626184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V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8527F0D1-9277-4E0C-B53F-EA7FB3315BBF}"/>
                  </a:ext>
                </a:extLst>
              </p:cNvPr>
              <p:cNvSpPr txBox="1"/>
              <p:nvPr/>
            </p:nvSpPr>
            <p:spPr>
              <a:xfrm>
                <a:off x="6974279" y="5626184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X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D859B3EF-D5BB-45CF-B76C-AB6573102F5B}"/>
                  </a:ext>
                </a:extLst>
              </p:cNvPr>
              <p:cNvSpPr txBox="1"/>
              <p:nvPr/>
            </p:nvSpPr>
            <p:spPr>
              <a:xfrm>
                <a:off x="6128343" y="5626184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W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AC5971C-BC9E-4866-B8A0-87A55C423E93}"/>
                  </a:ext>
                </a:extLst>
              </p:cNvPr>
              <p:cNvSpPr txBox="1"/>
              <p:nvPr/>
            </p:nvSpPr>
            <p:spPr>
              <a:xfrm>
                <a:off x="8669961" y="5626916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Z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69306D0C-87D5-408E-BA63-6201262B44C2}"/>
                  </a:ext>
                </a:extLst>
              </p:cNvPr>
              <p:cNvSpPr txBox="1"/>
              <p:nvPr/>
            </p:nvSpPr>
            <p:spPr>
              <a:xfrm>
                <a:off x="7820215" y="5628455"/>
                <a:ext cx="84974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Special Elite" panose="02000506000000020004" pitchFamily="2" charset="0"/>
                  </a:rPr>
                  <a:t>Y</a:t>
                </a: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99C7D97-36B8-4782-8324-8D66056C83F4}"/>
              </a:ext>
            </a:extLst>
          </p:cNvPr>
          <p:cNvGrpSpPr/>
          <p:nvPr/>
        </p:nvGrpSpPr>
        <p:grpSpPr>
          <a:xfrm>
            <a:off x="853357" y="5439003"/>
            <a:ext cx="4022075" cy="511304"/>
            <a:chOff x="1948873" y="2200634"/>
            <a:chExt cx="4022075" cy="511304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EAC6FF9E-17D4-4A2F-B45B-AD4ADC464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48873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1F714DF0-2ABB-4518-A1B1-E23BFD4FD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7084" y="2200634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A2E7DDF2-841C-4B48-9D29-516ADA410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62439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5906FBB2-4EA5-4B5B-8F45-C88104EB4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29171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2D58731F-FB0D-42D3-991C-EAF1514D0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7382" y="2200634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8BEFFB86-D83C-4794-BA07-E87F2FD93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42737" y="2200634"/>
              <a:ext cx="613564" cy="511304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AA04B45-18B2-4E39-B2A1-7A0A8A435D91}"/>
              </a:ext>
            </a:extLst>
          </p:cNvPr>
          <p:cNvGrpSpPr/>
          <p:nvPr/>
        </p:nvGrpSpPr>
        <p:grpSpPr>
          <a:xfrm>
            <a:off x="6481850" y="5439002"/>
            <a:ext cx="4948781" cy="511304"/>
            <a:chOff x="1992976" y="4051097"/>
            <a:chExt cx="4948781" cy="511304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F378015A-449D-45F8-8F52-EE1A2A655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976" y="4051097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53AF8730-5E28-4C8A-A1B4-4796D549C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13083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BFF5B6E0-6602-4866-B2F3-42281C88F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43249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147CBABE-A937-42F4-93ED-9B9CA9444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56815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C762A0DA-8D24-4B96-AF8C-9735CAAB0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64355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5C2592F5-2914-43A6-87B8-AE68B091C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4460" y="4051097"/>
              <a:ext cx="613566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04F0A0D1-9E74-4E2A-A281-A412036B6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14627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82A6BE26-3F5E-4E6E-8CAC-7FA6D7E0C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193" y="4051097"/>
              <a:ext cx="613564" cy="51130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04190E02-C9BD-4480-89D7-3FDEFBCAB35E}"/>
              </a:ext>
            </a:extLst>
          </p:cNvPr>
          <p:cNvSpPr txBox="1"/>
          <p:nvPr/>
        </p:nvSpPr>
        <p:spPr>
          <a:xfrm>
            <a:off x="853356" y="6074736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K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38762B1-0DA7-4AA8-9C04-2D70F9C4BA50}"/>
              </a:ext>
            </a:extLst>
          </p:cNvPr>
          <p:cNvSpPr txBox="1"/>
          <p:nvPr/>
        </p:nvSpPr>
        <p:spPr>
          <a:xfrm>
            <a:off x="1466922" y="6075440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I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9668AF2-CF4C-4675-B6A1-D1BA9CD57B91}"/>
              </a:ext>
            </a:extLst>
          </p:cNvPr>
          <p:cNvSpPr txBox="1"/>
          <p:nvPr/>
        </p:nvSpPr>
        <p:spPr>
          <a:xfrm>
            <a:off x="2079044" y="6074736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C3A4662-A72B-462E-B1CC-8A1C2C9E7AF4}"/>
              </a:ext>
            </a:extLst>
          </p:cNvPr>
          <p:cNvSpPr txBox="1"/>
          <p:nvPr/>
        </p:nvSpPr>
        <p:spPr>
          <a:xfrm>
            <a:off x="3033653" y="6074032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O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081EE3B-0CA7-4C51-BD9E-E8A09DE53160}"/>
              </a:ext>
            </a:extLst>
          </p:cNvPr>
          <p:cNvSpPr txBox="1"/>
          <p:nvPr/>
        </p:nvSpPr>
        <p:spPr>
          <a:xfrm>
            <a:off x="3647219" y="6074736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R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7E41DA4-C8A3-4E60-B7CF-4197210C9301}"/>
              </a:ext>
            </a:extLst>
          </p:cNvPr>
          <p:cNvSpPr txBox="1"/>
          <p:nvPr/>
        </p:nvSpPr>
        <p:spPr>
          <a:xfrm>
            <a:off x="4259341" y="6074032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0D1C3F2-4967-4052-BC1B-7855EB846E0E}"/>
              </a:ext>
            </a:extLst>
          </p:cNvPr>
          <p:cNvSpPr txBox="1"/>
          <p:nvPr/>
        </p:nvSpPr>
        <p:spPr>
          <a:xfrm>
            <a:off x="6508448" y="6073328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88C33C8F-76CB-47E0-AADB-684AE5DF8381}"/>
              </a:ext>
            </a:extLst>
          </p:cNvPr>
          <p:cNvSpPr txBox="1"/>
          <p:nvPr/>
        </p:nvSpPr>
        <p:spPr>
          <a:xfrm>
            <a:off x="7122014" y="6074032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U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B748542F-6C8C-4074-987A-97DE6A139C60}"/>
              </a:ext>
            </a:extLst>
          </p:cNvPr>
          <p:cNvSpPr txBox="1"/>
          <p:nvPr/>
        </p:nvSpPr>
        <p:spPr>
          <a:xfrm>
            <a:off x="7734136" y="6073328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C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040D73D-5F7C-4DE7-A3E3-7F88CB3E08E9}"/>
              </a:ext>
            </a:extLst>
          </p:cNvPr>
          <p:cNvSpPr txBox="1"/>
          <p:nvPr/>
        </p:nvSpPr>
        <p:spPr>
          <a:xfrm>
            <a:off x="8361401" y="6071312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K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8155B48-BAC0-43C1-8E9E-E9F239AE3F75}"/>
              </a:ext>
            </a:extLst>
          </p:cNvPr>
          <p:cNvSpPr txBox="1"/>
          <p:nvPr/>
        </p:nvSpPr>
        <p:spPr>
          <a:xfrm>
            <a:off x="8974967" y="6072016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L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9214C1B-EF6A-4873-9343-B8E14D262E47}"/>
              </a:ext>
            </a:extLst>
          </p:cNvPr>
          <p:cNvSpPr txBox="1"/>
          <p:nvPr/>
        </p:nvSpPr>
        <p:spPr>
          <a:xfrm>
            <a:off x="9587089" y="6071312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3ACD6D9-6A19-4536-B5C9-9703439C6A21}"/>
              </a:ext>
            </a:extLst>
          </p:cNvPr>
          <p:cNvSpPr txBox="1"/>
          <p:nvPr/>
        </p:nvSpPr>
        <p:spPr>
          <a:xfrm>
            <a:off x="10199210" y="6070608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N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0167318-01A3-4642-9841-3F89C93CCC64}"/>
              </a:ext>
            </a:extLst>
          </p:cNvPr>
          <p:cNvSpPr txBox="1"/>
          <p:nvPr/>
        </p:nvSpPr>
        <p:spPr>
          <a:xfrm>
            <a:off x="10812776" y="6071312"/>
            <a:ext cx="6135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6852151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A8BA57-D5AF-401F-9EFD-E7BC1968B3BF}"/>
              </a:ext>
            </a:extLst>
          </p:cNvPr>
          <p:cNvSpPr/>
          <p:nvPr/>
        </p:nvSpPr>
        <p:spPr>
          <a:xfrm>
            <a:off x="1667163" y="1801091"/>
            <a:ext cx="8857673" cy="4636654"/>
          </a:xfrm>
          <a:prstGeom prst="rect">
            <a:avLst/>
          </a:prstGeom>
          <a:solidFill>
            <a:srgbClr val="FFFBEF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FC0B7D-1B53-42B9-916A-EB41A9987887}"/>
              </a:ext>
            </a:extLst>
          </p:cNvPr>
          <p:cNvCxnSpPr/>
          <p:nvPr/>
        </p:nvCxnSpPr>
        <p:spPr>
          <a:xfrm>
            <a:off x="7481455" y="2161309"/>
            <a:ext cx="0" cy="3916218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DBDA296-15C2-44FC-9E95-EFC7F90D2EC9}"/>
              </a:ext>
            </a:extLst>
          </p:cNvPr>
          <p:cNvSpPr txBox="1"/>
          <p:nvPr/>
        </p:nvSpPr>
        <p:spPr>
          <a:xfrm>
            <a:off x="1948872" y="2281382"/>
            <a:ext cx="534530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 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KIA ORA</a:t>
            </a:r>
          </a:p>
          <a:p>
            <a:endParaRPr lang="en-GB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The culture here is incredible, but not luck finding Robbie in</a:t>
            </a:r>
            <a:br>
              <a:rPr lang="en-GB" sz="2400" dirty="0"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 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AUCKLAND</a:t>
            </a:r>
          </a:p>
          <a:p>
            <a:endParaRPr lang="en-GB" sz="1600" dirty="0">
              <a:solidFill>
                <a:srgbClr val="FF0000"/>
              </a:solidFill>
              <a:latin typeface="Special Elite" panose="02000506000000020004" pitchFamily="2" charset="0"/>
            </a:endParaRP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400" dirty="0">
                <a:latin typeface="Special Elite" panose="02000506000000020004" pitchFamily="2" charset="0"/>
              </a:rPr>
              <a:t>From, </a:t>
            </a:r>
          </a:p>
          <a:p>
            <a:r>
              <a:rPr lang="en-GB" sz="2400" dirty="0">
                <a:latin typeface="Special Elite" panose="02000506000000020004" pitchFamily="2" charset="0"/>
              </a:rPr>
              <a:t>Detective Allan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DE1DC2-C870-401B-B73A-59AFEB9AC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405" y="2041235"/>
            <a:ext cx="979817" cy="11314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85A17C-42DD-49C8-B46C-A1DF420BE56D}"/>
              </a:ext>
            </a:extLst>
          </p:cNvPr>
          <p:cNvSpPr txBox="1"/>
          <p:nvPr/>
        </p:nvSpPr>
        <p:spPr>
          <a:xfrm>
            <a:off x="7620000" y="3429000"/>
            <a:ext cx="2733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D6A105-1583-4337-B499-224E5B047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51" y="4223001"/>
            <a:ext cx="2451573" cy="15619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65BB53-2562-490D-A981-6CA7609CBA06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Postcard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C42B0-06FE-4065-9123-294F5A988437}"/>
              </a:ext>
            </a:extLst>
          </p:cNvPr>
          <p:cNvSpPr txBox="1"/>
          <p:nvPr/>
        </p:nvSpPr>
        <p:spPr>
          <a:xfrm>
            <a:off x="4701309" y="249382"/>
            <a:ext cx="715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Semaphore</a:t>
            </a:r>
          </a:p>
        </p:txBody>
      </p:sp>
    </p:spTree>
    <p:extLst>
      <p:ext uri="{BB962C8B-B14F-4D97-AF65-F5344CB8AC3E}">
        <p14:creationId xmlns:p14="http://schemas.microsoft.com/office/powerpoint/2010/main" val="24398832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2E161E-D189-48B7-8638-F1ECB356C1BD}"/>
              </a:ext>
            </a:extLst>
          </p:cNvPr>
          <p:cNvGrpSpPr/>
          <p:nvPr/>
        </p:nvGrpSpPr>
        <p:grpSpPr>
          <a:xfrm>
            <a:off x="1600194" y="1020618"/>
            <a:ext cx="8991612" cy="5588000"/>
            <a:chOff x="3531769" y="1096135"/>
            <a:chExt cx="8136855" cy="53000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9D02CD-5E2F-4C1C-B6CE-1E872FFF3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769" y="1096135"/>
              <a:ext cx="8136855" cy="530004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45874-797A-45F5-9FB6-5CA8DCE1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89370" y="3610492"/>
              <a:ext cx="202962" cy="3403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A2CD61-98D6-4CC8-9F3E-40DA29DBC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5188" y="5425438"/>
              <a:ext cx="202962" cy="3403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C09460-9D00-4541-8B56-D64791F1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4967" y="4446119"/>
              <a:ext cx="202962" cy="3403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AAB256-7953-444C-AC03-C9A78905C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727" y="3392054"/>
              <a:ext cx="202962" cy="34036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8CFFFA7-9BA3-44DB-8770-B32CB3097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06" y="4834705"/>
              <a:ext cx="212726" cy="34036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F8B08E-22A4-4505-A652-0DB8442A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7803" y="3950852"/>
              <a:ext cx="202962" cy="340361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A1A6F1E-318A-455B-B1AF-3864CDF8B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22" y="3400007"/>
            <a:ext cx="480661" cy="8002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F89136-12D0-43CB-8364-A77C5F984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11" y="3200185"/>
            <a:ext cx="480661" cy="8002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EDA76E-7C94-47C4-B26B-23B7A579DF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98" y="4331571"/>
            <a:ext cx="480661" cy="8002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1D5213-1DD1-4609-A553-031E7D2047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499" y="3803085"/>
            <a:ext cx="480661" cy="80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374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2E161E-D189-48B7-8638-F1ECB356C1BD}"/>
              </a:ext>
            </a:extLst>
          </p:cNvPr>
          <p:cNvGrpSpPr/>
          <p:nvPr/>
        </p:nvGrpSpPr>
        <p:grpSpPr>
          <a:xfrm>
            <a:off x="1600194" y="1020618"/>
            <a:ext cx="8991612" cy="5588000"/>
            <a:chOff x="3531769" y="1096135"/>
            <a:chExt cx="8136855" cy="53000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9D02CD-5E2F-4C1C-B6CE-1E872FFF3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769" y="1096135"/>
              <a:ext cx="8136855" cy="530004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45874-797A-45F5-9FB6-5CA8DCE1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89370" y="3610492"/>
              <a:ext cx="202962" cy="3403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A2CD61-98D6-4CC8-9F3E-40DA29DBC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5188" y="5425438"/>
              <a:ext cx="202962" cy="3403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C09460-9D00-4541-8B56-D64791F1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4967" y="4446119"/>
              <a:ext cx="202962" cy="3403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AAB256-7953-444C-AC03-C9A78905C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727" y="3392054"/>
              <a:ext cx="202962" cy="34036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8CFFFA7-9BA3-44DB-8770-B32CB3097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06" y="4834705"/>
              <a:ext cx="212726" cy="34036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F8B08E-22A4-4505-A652-0DB8442A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7803" y="3950852"/>
              <a:ext cx="202962" cy="340361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A1A6F1E-318A-455B-B1AF-3864CDF8B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22" y="3400007"/>
            <a:ext cx="480661" cy="8002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F89136-12D0-43CB-8364-A77C5F984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11" y="3200185"/>
            <a:ext cx="480661" cy="8002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EDA76E-7C94-47C4-B26B-23B7A579DF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98" y="4331571"/>
            <a:ext cx="480661" cy="8002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1D5213-1DD1-4609-A553-031E7D2047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499" y="3803085"/>
            <a:ext cx="480661" cy="8002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551988-32C8-4F59-991E-AC96F7EDB3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478" y="5324558"/>
            <a:ext cx="480661" cy="80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67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9D02CD-5E2F-4C1C-B6CE-1E872FFF3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95" y="1020618"/>
            <a:ext cx="8991612" cy="558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145874-797A-45F5-9FB6-5CA8DCE18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6656" y="3671581"/>
            <a:ext cx="224283" cy="3588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A2CD61-98D6-4CC8-9F3E-40DA29DBC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7669" y="5585134"/>
            <a:ext cx="224283" cy="358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C09460-9D00-4541-8B56-D64791F196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6989" y="4552608"/>
            <a:ext cx="224283" cy="3588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AAB256-7953-444C-AC03-C9A78905C8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8101" y="3441275"/>
            <a:ext cx="224283" cy="3588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F8B08E-22A4-4505-A652-0DB8442A02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1514" y="4030433"/>
            <a:ext cx="224283" cy="3588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World Map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1A6F1E-318A-455B-B1AF-3864CDF8BF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22" y="3400007"/>
            <a:ext cx="480661" cy="8002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F89136-12D0-43CB-8364-A77C5F9841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11" y="3200185"/>
            <a:ext cx="480661" cy="8002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EDA76E-7C94-47C4-B26B-23B7A579DF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98" y="4331571"/>
            <a:ext cx="480661" cy="8002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1D5213-1DD1-4609-A553-031E7D2047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499" y="3803085"/>
            <a:ext cx="480661" cy="8002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551988-32C8-4F59-991E-AC96F7EDB3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478" y="5324558"/>
            <a:ext cx="480661" cy="80024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014BE3-8467-4F11-AD72-CE7801F7E1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5021" y="4000427"/>
            <a:ext cx="3502405" cy="247497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19647C6-DE72-4B15-BC87-CE4964236A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6" y="3933984"/>
            <a:ext cx="4380601" cy="3302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CFFFA7-9BA3-44DB-8770-B32CB30978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346" y="4735245"/>
            <a:ext cx="454654" cy="69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903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3F36BB-DE7D-4AD8-A0A4-8DC8974071AD}"/>
              </a:ext>
            </a:extLst>
          </p:cNvPr>
          <p:cNvSpPr txBox="1"/>
          <p:nvPr/>
        </p:nvSpPr>
        <p:spPr>
          <a:xfrm>
            <a:off x="249382" y="249382"/>
            <a:ext cx="371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pecial Elite" panose="02000506000000020004" pitchFamily="2" charset="0"/>
              </a:rPr>
              <a:t>Case Closed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ED804F-89F2-4B13-B678-3495E6C82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63" y="1366881"/>
            <a:ext cx="8756074" cy="492441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070692-F462-4F9B-8364-4DF47FF33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820" y="4707077"/>
            <a:ext cx="1264920" cy="15680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4AABC0-B150-463B-967F-9C5CAA6E0D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738" y="1530574"/>
            <a:ext cx="5414932" cy="37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283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0C1B9E-85E8-4B06-A060-44B6BABEF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308" y="1336783"/>
            <a:ext cx="3851385" cy="38513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9A772E-9B84-4322-8474-A50CD5AA05C7}"/>
              </a:ext>
            </a:extLst>
          </p:cNvPr>
          <p:cNvSpPr txBox="1"/>
          <p:nvPr/>
        </p:nvSpPr>
        <p:spPr>
          <a:xfrm>
            <a:off x="0" y="563293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Special Elite" panose="02000506000000020004" pitchFamily="2" charset="0"/>
              </a:rPr>
              <a:t>Pancake And Noodle Detective Agency</a:t>
            </a:r>
          </a:p>
        </p:txBody>
      </p:sp>
    </p:spTree>
    <p:extLst>
      <p:ext uri="{BB962C8B-B14F-4D97-AF65-F5344CB8AC3E}">
        <p14:creationId xmlns:p14="http://schemas.microsoft.com/office/powerpoint/2010/main" val="4228594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1949</TotalTime>
  <Words>1864</Words>
  <Application>Microsoft Office PowerPoint</Application>
  <PresentationFormat>Widescreen</PresentationFormat>
  <Paragraphs>795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Arial</vt:lpstr>
      <vt:lpstr>Calibri</vt:lpstr>
      <vt:lpstr>Chiller</vt:lpstr>
      <vt:lpstr>Special Elite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</dc:creator>
  <cp:lastModifiedBy>Karen Templer</cp:lastModifiedBy>
  <cp:revision>188</cp:revision>
  <dcterms:created xsi:type="dcterms:W3CDTF">2020-06-26T19:30:09Z</dcterms:created>
  <dcterms:modified xsi:type="dcterms:W3CDTF">2021-10-17T15:01:57Z</dcterms:modified>
</cp:coreProperties>
</file>