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85" r:id="rId3"/>
    <p:sldId id="299" r:id="rId4"/>
    <p:sldId id="264" r:id="rId5"/>
    <p:sldId id="262" r:id="rId6"/>
    <p:sldId id="259" r:id="rId7"/>
    <p:sldId id="278" r:id="rId8"/>
    <p:sldId id="258" r:id="rId9"/>
    <p:sldId id="260" r:id="rId10"/>
    <p:sldId id="261" r:id="rId11"/>
    <p:sldId id="286" r:id="rId12"/>
    <p:sldId id="302" r:id="rId13"/>
    <p:sldId id="265" r:id="rId14"/>
    <p:sldId id="263" r:id="rId15"/>
    <p:sldId id="268" r:id="rId16"/>
    <p:sldId id="269" r:id="rId17"/>
    <p:sldId id="303" r:id="rId18"/>
    <p:sldId id="304" r:id="rId19"/>
    <p:sldId id="270" r:id="rId20"/>
    <p:sldId id="271" r:id="rId21"/>
    <p:sldId id="274" r:id="rId22"/>
    <p:sldId id="346" r:id="rId23"/>
    <p:sldId id="276" r:id="rId24"/>
    <p:sldId id="349" r:id="rId25"/>
    <p:sldId id="277" r:id="rId26"/>
    <p:sldId id="305" r:id="rId27"/>
    <p:sldId id="306" r:id="rId28"/>
    <p:sldId id="272" r:id="rId29"/>
    <p:sldId id="273" r:id="rId30"/>
    <p:sldId id="281" r:id="rId31"/>
    <p:sldId id="280" r:id="rId32"/>
    <p:sldId id="282" r:id="rId33"/>
    <p:sldId id="307" r:id="rId34"/>
    <p:sldId id="308" r:id="rId35"/>
    <p:sldId id="283" r:id="rId36"/>
    <p:sldId id="294" r:id="rId37"/>
    <p:sldId id="295" r:id="rId38"/>
    <p:sldId id="301" r:id="rId39"/>
    <p:sldId id="309" r:id="rId40"/>
    <p:sldId id="310" r:id="rId41"/>
    <p:sldId id="284" r:id="rId42"/>
    <p:sldId id="340" r:id="rId43"/>
    <p:sldId id="316" r:id="rId44"/>
    <p:sldId id="320" r:id="rId45"/>
    <p:sldId id="319" r:id="rId46"/>
    <p:sldId id="321" r:id="rId47"/>
    <p:sldId id="322" r:id="rId48"/>
    <p:sldId id="323" r:id="rId49"/>
    <p:sldId id="324" r:id="rId50"/>
    <p:sldId id="311" r:id="rId51"/>
    <p:sldId id="325" r:id="rId52"/>
    <p:sldId id="342" r:id="rId53"/>
    <p:sldId id="318" r:id="rId54"/>
    <p:sldId id="334" r:id="rId55"/>
    <p:sldId id="327" r:id="rId56"/>
    <p:sldId id="326" r:id="rId57"/>
    <p:sldId id="330" r:id="rId58"/>
    <p:sldId id="331" r:id="rId59"/>
    <p:sldId id="333" r:id="rId60"/>
    <p:sldId id="332" r:id="rId61"/>
    <p:sldId id="338" r:id="rId62"/>
    <p:sldId id="335" r:id="rId63"/>
    <p:sldId id="336" r:id="rId64"/>
    <p:sldId id="337" r:id="rId65"/>
    <p:sldId id="339" r:id="rId66"/>
    <p:sldId id="341" r:id="rId67"/>
    <p:sldId id="345" r:id="rId68"/>
    <p:sldId id="343" r:id="rId69"/>
    <p:sldId id="348" r:id="rId70"/>
    <p:sldId id="344"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B050"/>
    <a:srgbClr val="FFFFFF"/>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48" autoAdjust="0"/>
    <p:restoredTop sz="95250" autoAdjust="0"/>
  </p:normalViewPr>
  <p:slideViewPr>
    <p:cSldViewPr snapToGrid="0">
      <p:cViewPr varScale="1">
        <p:scale>
          <a:sx n="83" d="100"/>
          <a:sy n="83" d="100"/>
        </p:scale>
        <p:origin x="45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4995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A91572-D239-4A90-A44D-1C7F0616BF9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702" t="13476" r="1914" b="16665"/>
          <a:stretch/>
        </p:blipFill>
        <p:spPr>
          <a:xfrm>
            <a:off x="-2" y="0"/>
            <a:ext cx="12192001" cy="6858001"/>
          </a:xfrm>
          <a:prstGeom prst="rect">
            <a:avLst/>
          </a:prstGeom>
        </p:spPr>
      </p:pic>
      <p:sp>
        <p:nvSpPr>
          <p:cNvPr id="3" name="Text Placeholder 2">
            <a:extLst>
              <a:ext uri="{FF2B5EF4-FFF2-40B4-BE49-F238E27FC236}">
                <a16:creationId xmlns:a16="http://schemas.microsoft.com/office/drawing/2014/main" id="{DA5448A8-7127-46A8-8399-8965F4A0C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6C41D8-D986-452F-9421-9B948FC20B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6C6F22-59C3-4A85-B365-C243EBBB663A}" type="datetimeFigureOut">
              <a:rPr lang="en-GB" smtClean="0"/>
              <a:t>04/10/2020</a:t>
            </a:fld>
            <a:endParaRPr lang="en-GB"/>
          </a:p>
        </p:txBody>
      </p:sp>
      <p:sp>
        <p:nvSpPr>
          <p:cNvPr id="5" name="Footer Placeholder 4">
            <a:extLst>
              <a:ext uri="{FF2B5EF4-FFF2-40B4-BE49-F238E27FC236}">
                <a16:creationId xmlns:a16="http://schemas.microsoft.com/office/drawing/2014/main" id="{8E58F81D-C91F-4302-BC07-D8C895C7F5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87E12BD-D9BD-4851-B543-54AA679E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15F529-B5B8-44BD-8ECF-F565FE15FA94}" type="slidenum">
              <a:rPr lang="en-GB" smtClean="0"/>
              <a:t>‹#›</a:t>
            </a:fld>
            <a:endParaRPr lang="en-GB"/>
          </a:p>
        </p:txBody>
      </p:sp>
    </p:spTree>
    <p:extLst>
      <p:ext uri="{BB962C8B-B14F-4D97-AF65-F5344CB8AC3E}">
        <p14:creationId xmlns:p14="http://schemas.microsoft.com/office/powerpoint/2010/main" val="2226257373"/>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0C1B9E-85E8-4B06-A060-44B6BABEF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0308" y="1336783"/>
            <a:ext cx="3851385" cy="3851385"/>
          </a:xfrm>
          <a:prstGeom prst="rect">
            <a:avLst/>
          </a:prstGeom>
        </p:spPr>
      </p:pic>
      <p:sp>
        <p:nvSpPr>
          <p:cNvPr id="3" name="TextBox 2">
            <a:extLst>
              <a:ext uri="{FF2B5EF4-FFF2-40B4-BE49-F238E27FC236}">
                <a16:creationId xmlns:a16="http://schemas.microsoft.com/office/drawing/2014/main" id="{B09A772E-9B84-4322-8474-A50CD5AA05C7}"/>
              </a:ext>
            </a:extLst>
          </p:cNvPr>
          <p:cNvSpPr txBox="1"/>
          <p:nvPr/>
        </p:nvSpPr>
        <p:spPr>
          <a:xfrm>
            <a:off x="0" y="5632936"/>
            <a:ext cx="12192000" cy="646331"/>
          </a:xfrm>
          <a:prstGeom prst="rect">
            <a:avLst/>
          </a:prstGeom>
          <a:noFill/>
        </p:spPr>
        <p:txBody>
          <a:bodyPr wrap="square" rtlCol="0">
            <a:spAutoFit/>
          </a:bodyPr>
          <a:lstStyle/>
          <a:p>
            <a:pPr algn="ctr"/>
            <a:r>
              <a:rPr lang="en-GB" sz="3600" dirty="0">
                <a:latin typeface="Special Elite" panose="02000506000000020004" pitchFamily="2" charset="0"/>
              </a:rPr>
              <a:t>Pancake And Noodle Detective Agency</a:t>
            </a:r>
          </a:p>
        </p:txBody>
      </p:sp>
    </p:spTree>
    <p:extLst>
      <p:ext uri="{BB962C8B-B14F-4D97-AF65-F5344CB8AC3E}">
        <p14:creationId xmlns:p14="http://schemas.microsoft.com/office/powerpoint/2010/main" val="61332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30582D9-4FFA-4BC1-883A-6CBF110FDA61}"/>
              </a:ext>
            </a:extLst>
          </p:cNvPr>
          <p:cNvSpPr/>
          <p:nvPr/>
        </p:nvSpPr>
        <p:spPr>
          <a:xfrm>
            <a:off x="5515897" y="1134573"/>
            <a:ext cx="6202216" cy="58364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Baloo the Sloth Bear - Posts | Facebook">
            <a:extLst>
              <a:ext uri="{FF2B5EF4-FFF2-40B4-BE49-F238E27FC236}">
                <a16:creationId xmlns:a16="http://schemas.microsoft.com/office/drawing/2014/main" id="{11933FE3-C301-4758-99A2-1F31DBC1B4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767" y="2842139"/>
            <a:ext cx="4184476" cy="4128931"/>
          </a:xfrm>
          <a:prstGeom prst="rect">
            <a:avLst/>
          </a:prstGeom>
          <a:noFill/>
          <a:ln w="19050">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FAC10BA-E42F-460E-B4B8-5129A1D5BA24}"/>
              </a:ext>
            </a:extLst>
          </p:cNvPr>
          <p:cNvSpPr txBox="1"/>
          <p:nvPr/>
        </p:nvSpPr>
        <p:spPr>
          <a:xfrm>
            <a:off x="5515896" y="1504335"/>
            <a:ext cx="6202216" cy="1107996"/>
          </a:xfrm>
          <a:prstGeom prst="rect">
            <a:avLst/>
          </a:prstGeom>
          <a:noFill/>
        </p:spPr>
        <p:txBody>
          <a:bodyPr wrap="square" rtlCol="0">
            <a:spAutoFit/>
          </a:bodyPr>
          <a:lstStyle/>
          <a:p>
            <a:pPr algn="ctr"/>
            <a:r>
              <a:rPr lang="en-GB" sz="6600" dirty="0">
                <a:latin typeface="Special Elite" panose="02000506000000020004" pitchFamily="2" charset="0"/>
              </a:rPr>
              <a:t>KIDNAPPED</a:t>
            </a:r>
          </a:p>
        </p:txBody>
      </p:sp>
      <p:sp>
        <p:nvSpPr>
          <p:cNvPr id="10" name="TextBox 9">
            <a:extLst>
              <a:ext uri="{FF2B5EF4-FFF2-40B4-BE49-F238E27FC236}">
                <a16:creationId xmlns:a16="http://schemas.microsoft.com/office/drawing/2014/main" id="{BECDD138-BA63-4061-B31F-E0F5A31B802B}"/>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The Case</a:t>
            </a:r>
          </a:p>
        </p:txBody>
      </p:sp>
      <p:sp>
        <p:nvSpPr>
          <p:cNvPr id="11" name="Rectangle 10">
            <a:extLst>
              <a:ext uri="{FF2B5EF4-FFF2-40B4-BE49-F238E27FC236}">
                <a16:creationId xmlns:a16="http://schemas.microsoft.com/office/drawing/2014/main" id="{E807EC33-75E3-4BE9-B2C5-ADD1976C3AB2}"/>
              </a:ext>
            </a:extLst>
          </p:cNvPr>
          <p:cNvSpPr/>
          <p:nvPr/>
        </p:nvSpPr>
        <p:spPr>
          <a:xfrm>
            <a:off x="590905" y="1102619"/>
            <a:ext cx="4472708" cy="506220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Special Elite" panose="02000506000000020004" pitchFamily="2" charset="0"/>
              </a:rPr>
              <a:t>Baloo has been kidnapped!</a:t>
            </a:r>
          </a:p>
          <a:p>
            <a:pPr algn="ctr"/>
            <a:endParaRPr lang="en-GB" sz="2800" dirty="0">
              <a:solidFill>
                <a:schemeClr val="tx1"/>
              </a:solidFill>
              <a:latin typeface="Special Elite" panose="02000506000000020004" pitchFamily="2" charset="0"/>
            </a:endParaRPr>
          </a:p>
          <a:p>
            <a:pPr algn="ctr"/>
            <a:r>
              <a:rPr lang="en-GB" sz="2800" dirty="0">
                <a:solidFill>
                  <a:schemeClr val="tx1"/>
                </a:solidFill>
                <a:latin typeface="Special Elite" panose="02000506000000020004" pitchFamily="2" charset="0"/>
              </a:rPr>
              <a:t>However, he has managed to leave </a:t>
            </a:r>
          </a:p>
          <a:p>
            <a:pPr algn="ctr"/>
            <a:r>
              <a:rPr lang="en-GB" sz="2800" dirty="0">
                <a:solidFill>
                  <a:schemeClr val="tx1"/>
                </a:solidFill>
                <a:latin typeface="Special Elite" panose="02000506000000020004" pitchFamily="2" charset="0"/>
              </a:rPr>
              <a:t>some messages to </a:t>
            </a:r>
          </a:p>
          <a:p>
            <a:pPr algn="ctr"/>
            <a:r>
              <a:rPr lang="en-GB" sz="2800" dirty="0">
                <a:solidFill>
                  <a:schemeClr val="tx1"/>
                </a:solidFill>
                <a:latin typeface="Special Elite" panose="02000506000000020004" pitchFamily="2" charset="0"/>
              </a:rPr>
              <a:t>help us identify </a:t>
            </a:r>
          </a:p>
          <a:p>
            <a:pPr algn="ctr"/>
            <a:r>
              <a:rPr lang="en-GB" sz="2800" dirty="0">
                <a:solidFill>
                  <a:schemeClr val="tx1"/>
                </a:solidFill>
                <a:latin typeface="Special Elite" panose="02000506000000020004" pitchFamily="2" charset="0"/>
              </a:rPr>
              <a:t>who has taken him.</a:t>
            </a:r>
          </a:p>
        </p:txBody>
      </p:sp>
    </p:spTree>
    <p:extLst>
      <p:ext uri="{BB962C8B-B14F-4D97-AF65-F5344CB8AC3E}">
        <p14:creationId xmlns:p14="http://schemas.microsoft.com/office/powerpoint/2010/main" val="2474816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31BAC5-BF2C-4239-8D07-7465BB86DCA2}"/>
              </a:ext>
            </a:extLst>
          </p:cNvPr>
          <p:cNvSpPr/>
          <p:nvPr/>
        </p:nvSpPr>
        <p:spPr>
          <a:xfrm>
            <a:off x="4296793" y="1376492"/>
            <a:ext cx="7482254" cy="506220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Special Elite" panose="02000506000000020004" pitchFamily="2" charset="0"/>
              </a:rPr>
              <a:t>These messages have been passed to the Pancake And Noodle Detective Agency (P.A.N.D.A)</a:t>
            </a:r>
          </a:p>
          <a:p>
            <a:pPr algn="ctr"/>
            <a:endParaRPr lang="en-GB" sz="2800" dirty="0">
              <a:solidFill>
                <a:schemeClr val="tx1"/>
              </a:solidFill>
              <a:latin typeface="Special Elite" panose="02000506000000020004" pitchFamily="2" charset="0"/>
            </a:endParaRPr>
          </a:p>
          <a:p>
            <a:pPr algn="ctr"/>
            <a:r>
              <a:rPr lang="en-GB" sz="2800" dirty="0">
                <a:solidFill>
                  <a:schemeClr val="tx1"/>
                </a:solidFill>
                <a:latin typeface="Special Elite" panose="02000506000000020004" pitchFamily="2" charset="0"/>
              </a:rPr>
              <a:t>It seems that some of these </a:t>
            </a:r>
          </a:p>
          <a:p>
            <a:pPr algn="ctr"/>
            <a:r>
              <a:rPr lang="en-GB" sz="2800" dirty="0">
                <a:solidFill>
                  <a:schemeClr val="tx1"/>
                </a:solidFill>
                <a:latin typeface="Special Elite" panose="02000506000000020004" pitchFamily="2" charset="0"/>
              </a:rPr>
              <a:t>messages have been written in code </a:t>
            </a:r>
            <a:br>
              <a:rPr lang="en-GB" sz="2800" dirty="0">
                <a:solidFill>
                  <a:schemeClr val="tx1"/>
                </a:solidFill>
                <a:latin typeface="Special Elite" panose="02000506000000020004" pitchFamily="2" charset="0"/>
              </a:rPr>
            </a:br>
            <a:r>
              <a:rPr lang="en-GB" sz="2800" dirty="0">
                <a:solidFill>
                  <a:schemeClr val="tx1"/>
                </a:solidFill>
                <a:latin typeface="Special Elite" panose="02000506000000020004" pitchFamily="2" charset="0"/>
              </a:rPr>
              <a:t>to stop the kidnapper reading them.</a:t>
            </a:r>
          </a:p>
          <a:p>
            <a:pPr algn="ctr"/>
            <a:endParaRPr lang="en-GB" sz="2800" dirty="0">
              <a:solidFill>
                <a:schemeClr val="tx1"/>
              </a:solidFill>
              <a:latin typeface="Special Elite" panose="02000506000000020004" pitchFamily="2" charset="0"/>
            </a:endParaRPr>
          </a:p>
          <a:p>
            <a:pPr algn="ctr"/>
            <a:r>
              <a:rPr lang="en-GB" sz="2800" dirty="0">
                <a:solidFill>
                  <a:schemeClr val="tx1"/>
                </a:solidFill>
                <a:latin typeface="Special Elite" panose="02000506000000020004" pitchFamily="2" charset="0"/>
              </a:rPr>
              <a:t>The Agency has asked for our </a:t>
            </a:r>
          </a:p>
          <a:p>
            <a:pPr algn="ctr"/>
            <a:r>
              <a:rPr lang="en-GB" sz="2800" dirty="0">
                <a:solidFill>
                  <a:schemeClr val="tx1"/>
                </a:solidFill>
                <a:latin typeface="Special Elite" panose="02000506000000020004" pitchFamily="2" charset="0"/>
              </a:rPr>
              <a:t>help to decode some of messages</a:t>
            </a:r>
          </a:p>
        </p:txBody>
      </p:sp>
      <p:pic>
        <p:nvPicPr>
          <p:cNvPr id="3" name="Picture 2">
            <a:extLst>
              <a:ext uri="{FF2B5EF4-FFF2-40B4-BE49-F238E27FC236}">
                <a16:creationId xmlns:a16="http://schemas.microsoft.com/office/drawing/2014/main" id="{8D133859-9F6B-4208-A64D-BC4F76E23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382" y="1981902"/>
            <a:ext cx="3851385" cy="3851385"/>
          </a:xfrm>
          <a:prstGeom prst="rect">
            <a:avLst/>
          </a:prstGeom>
        </p:spPr>
      </p:pic>
      <p:sp>
        <p:nvSpPr>
          <p:cNvPr id="4" name="TextBox 3">
            <a:extLst>
              <a:ext uri="{FF2B5EF4-FFF2-40B4-BE49-F238E27FC236}">
                <a16:creationId xmlns:a16="http://schemas.microsoft.com/office/drawing/2014/main" id="{7E261A0C-DC53-4D83-A188-51AECF51C48E}"/>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P.A.N.D.A</a:t>
            </a:r>
          </a:p>
        </p:txBody>
      </p:sp>
    </p:spTree>
    <p:extLst>
      <p:ext uri="{BB962C8B-B14F-4D97-AF65-F5344CB8AC3E}">
        <p14:creationId xmlns:p14="http://schemas.microsoft.com/office/powerpoint/2010/main" val="271462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55230" y="2024376"/>
            <a:ext cx="5723815" cy="3982747"/>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6" name="Rectangle 5">
            <a:extLst>
              <a:ext uri="{FF2B5EF4-FFF2-40B4-BE49-F238E27FC236}">
                <a16:creationId xmlns:a16="http://schemas.microsoft.com/office/drawing/2014/main" id="{C092D273-7CC1-4AC0-AF1C-C05EC795ABA8}"/>
              </a:ext>
            </a:extLst>
          </p:cNvPr>
          <p:cNvSpPr/>
          <p:nvPr/>
        </p:nvSpPr>
        <p:spPr>
          <a:xfrm>
            <a:off x="412955" y="1268337"/>
            <a:ext cx="5220929" cy="506220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Special Elite" panose="02000506000000020004" pitchFamily="2" charset="0"/>
              </a:rPr>
              <a:t>Using the information </a:t>
            </a:r>
            <a:br>
              <a:rPr lang="en-GB" sz="2800" dirty="0">
                <a:solidFill>
                  <a:schemeClr val="tx1"/>
                </a:solidFill>
                <a:latin typeface="Special Elite" panose="02000506000000020004" pitchFamily="2" charset="0"/>
              </a:rPr>
            </a:br>
            <a:r>
              <a:rPr lang="en-GB" sz="2800" dirty="0">
                <a:solidFill>
                  <a:schemeClr val="tx1"/>
                </a:solidFill>
                <a:latin typeface="Special Elite" panose="02000506000000020004" pitchFamily="2" charset="0"/>
              </a:rPr>
              <a:t>so far, P.A.N.D.A have managed to create this </a:t>
            </a:r>
          </a:p>
          <a:p>
            <a:pPr algn="ctr"/>
            <a:r>
              <a:rPr lang="en-GB" sz="2800" dirty="0">
                <a:solidFill>
                  <a:schemeClr val="tx1"/>
                </a:solidFill>
                <a:latin typeface="Special Elite" panose="02000506000000020004" pitchFamily="2" charset="0"/>
              </a:rPr>
              <a:t>list of suspects.</a:t>
            </a:r>
            <a:br>
              <a:rPr lang="en-GB" sz="2800" dirty="0">
                <a:solidFill>
                  <a:schemeClr val="tx1"/>
                </a:solidFill>
                <a:latin typeface="Special Elite" panose="02000506000000020004" pitchFamily="2" charset="0"/>
              </a:rPr>
            </a:br>
            <a:br>
              <a:rPr lang="en-GB" sz="2800" dirty="0">
                <a:solidFill>
                  <a:schemeClr val="tx1"/>
                </a:solidFill>
                <a:latin typeface="Special Elite" panose="02000506000000020004" pitchFamily="2" charset="0"/>
              </a:rPr>
            </a:br>
            <a:r>
              <a:rPr lang="en-GB" sz="2800" dirty="0">
                <a:solidFill>
                  <a:schemeClr val="tx1"/>
                </a:solidFill>
                <a:latin typeface="Special Elite" panose="02000506000000020004" pitchFamily="2" charset="0"/>
              </a:rPr>
              <a:t>Can you help to crack</a:t>
            </a:r>
          </a:p>
          <a:p>
            <a:pPr algn="ctr"/>
            <a:r>
              <a:rPr lang="en-GB" sz="2800" dirty="0">
                <a:solidFill>
                  <a:schemeClr val="tx1"/>
                </a:solidFill>
                <a:latin typeface="Special Elite" panose="02000506000000020004" pitchFamily="2" charset="0"/>
              </a:rPr>
              <a:t> the remaining codes and rescue Baloo?!</a:t>
            </a:r>
          </a:p>
        </p:txBody>
      </p:sp>
    </p:spTree>
    <p:extLst>
      <p:ext uri="{BB962C8B-B14F-4D97-AF65-F5344CB8AC3E}">
        <p14:creationId xmlns:p14="http://schemas.microsoft.com/office/powerpoint/2010/main" val="2063786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Code 1</a:t>
            </a:r>
          </a:p>
          <a:p>
            <a:pPr algn="ctr"/>
            <a:endParaRPr lang="en-GB" dirty="0">
              <a:latin typeface="Special Elite" panose="02000506000000020004" pitchFamily="2" charset="0"/>
            </a:endParaRPr>
          </a:p>
          <a:p>
            <a:pPr algn="ctr"/>
            <a:r>
              <a:rPr lang="en-GB" sz="4400" dirty="0">
                <a:latin typeface="Special Elite" panose="02000506000000020004" pitchFamily="2" charset="0"/>
              </a:rPr>
              <a:t>Letter-Number Cypher</a:t>
            </a:r>
          </a:p>
        </p:txBody>
      </p:sp>
      <p:pic>
        <p:nvPicPr>
          <p:cNvPr id="7" name="Picture 6">
            <a:extLst>
              <a:ext uri="{FF2B5EF4-FFF2-40B4-BE49-F238E27FC236}">
                <a16:creationId xmlns:a16="http://schemas.microsoft.com/office/drawing/2014/main" id="{FB59F2AA-A17F-49C6-938B-59082FD12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071" y="3657599"/>
            <a:ext cx="2725859" cy="2725859"/>
          </a:xfrm>
          <a:prstGeom prst="rect">
            <a:avLst/>
          </a:prstGeom>
        </p:spPr>
      </p:pic>
    </p:spTree>
    <p:extLst>
      <p:ext uri="{BB962C8B-B14F-4D97-AF65-F5344CB8AC3E}">
        <p14:creationId xmlns:p14="http://schemas.microsoft.com/office/powerpoint/2010/main" val="1266961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8E7977-9B61-4ED2-A88C-AB892BC1C643}"/>
              </a:ext>
            </a:extLst>
          </p:cNvPr>
          <p:cNvSpPr txBox="1"/>
          <p:nvPr/>
        </p:nvSpPr>
        <p:spPr>
          <a:xfrm>
            <a:off x="0" y="803564"/>
            <a:ext cx="12192000" cy="923330"/>
          </a:xfrm>
          <a:prstGeom prst="rect">
            <a:avLst/>
          </a:prstGeom>
          <a:noFill/>
        </p:spPr>
        <p:txBody>
          <a:bodyPr wrap="square" rtlCol="0">
            <a:spAutoFit/>
          </a:bodyPr>
          <a:lstStyle/>
          <a:p>
            <a:pPr algn="ctr"/>
            <a:endParaRPr lang="en-GB" sz="5400" dirty="0">
              <a:solidFill>
                <a:schemeClr val="accent4">
                  <a:lumMod val="50000"/>
                </a:schemeClr>
              </a:solidFill>
              <a:latin typeface="Chiller" panose="04020404031007020602" pitchFamily="82" charset="0"/>
              <a:cs typeface="Arial" panose="020B0604020202020204" pitchFamily="34" charset="0"/>
            </a:endParaRPr>
          </a:p>
        </p:txBody>
      </p:sp>
      <p:sp>
        <p:nvSpPr>
          <p:cNvPr id="11" name="Rectangle 10">
            <a:extLst>
              <a:ext uri="{FF2B5EF4-FFF2-40B4-BE49-F238E27FC236}">
                <a16:creationId xmlns:a16="http://schemas.microsoft.com/office/drawing/2014/main" id="{27D12021-1D52-47EB-909D-C3131202CEAD}"/>
              </a:ext>
            </a:extLst>
          </p:cNvPr>
          <p:cNvSpPr/>
          <p:nvPr/>
        </p:nvSpPr>
        <p:spPr>
          <a:xfrm>
            <a:off x="1006764" y="1154239"/>
            <a:ext cx="10178472" cy="275243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F268A373-A9D1-4CD4-A5BA-71F73A0AEDE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1</a:t>
            </a:r>
          </a:p>
        </p:txBody>
      </p:sp>
      <p:sp>
        <p:nvSpPr>
          <p:cNvPr id="14" name="TextBox 13">
            <a:extLst>
              <a:ext uri="{FF2B5EF4-FFF2-40B4-BE49-F238E27FC236}">
                <a16:creationId xmlns:a16="http://schemas.microsoft.com/office/drawing/2014/main" id="{71D44E26-9C17-451A-932F-06693E76ADD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Letter-Number Cypher</a:t>
            </a:r>
          </a:p>
        </p:txBody>
      </p:sp>
      <p:sp>
        <p:nvSpPr>
          <p:cNvPr id="91" name="TextBox 90">
            <a:extLst>
              <a:ext uri="{FF2B5EF4-FFF2-40B4-BE49-F238E27FC236}">
                <a16:creationId xmlns:a16="http://schemas.microsoft.com/office/drawing/2014/main" id="{2B92A584-82DF-4C62-9403-23ED275841CE}"/>
              </a:ext>
            </a:extLst>
          </p:cNvPr>
          <p:cNvSpPr txBox="1"/>
          <p:nvPr/>
        </p:nvSpPr>
        <p:spPr>
          <a:xfrm>
            <a:off x="1006764" y="1344627"/>
            <a:ext cx="10178472" cy="584775"/>
          </a:xfrm>
          <a:prstGeom prst="rect">
            <a:avLst/>
          </a:prstGeom>
          <a:noFill/>
        </p:spPr>
        <p:txBody>
          <a:bodyPr wrap="square" rtlCol="0">
            <a:spAutoFit/>
          </a:bodyPr>
          <a:lstStyle/>
          <a:p>
            <a:pPr algn="ctr"/>
            <a:r>
              <a:rPr lang="en-GB" sz="3200" dirty="0">
                <a:latin typeface="Special Elite" panose="02000506000000020004" pitchFamily="2" charset="0"/>
              </a:rPr>
              <a:t>13 . 25          11 . 9 . 4 . 14 . 1 . 16 . 16 . 5 . 18</a:t>
            </a:r>
          </a:p>
        </p:txBody>
      </p:sp>
      <p:sp>
        <p:nvSpPr>
          <p:cNvPr id="92" name="Rectangle 91">
            <a:extLst>
              <a:ext uri="{FF2B5EF4-FFF2-40B4-BE49-F238E27FC236}">
                <a16:creationId xmlns:a16="http://schemas.microsoft.com/office/drawing/2014/main" id="{14EB9D92-5E24-4062-97DD-F7C56EBE1AAD}"/>
              </a:ext>
            </a:extLst>
          </p:cNvPr>
          <p:cNvSpPr/>
          <p:nvPr/>
        </p:nvSpPr>
        <p:spPr>
          <a:xfrm>
            <a:off x="3551382" y="2631101"/>
            <a:ext cx="5028941" cy="584775"/>
          </a:xfrm>
          <a:prstGeom prst="rect">
            <a:avLst/>
          </a:prstGeom>
        </p:spPr>
        <p:txBody>
          <a:bodyPr wrap="none">
            <a:spAutoFit/>
          </a:bodyPr>
          <a:lstStyle/>
          <a:p>
            <a:pPr algn="ctr"/>
            <a:r>
              <a:rPr lang="en-GB" sz="3200" dirty="0">
                <a:latin typeface="Special Elite" panose="02000506000000020004" pitchFamily="2" charset="0"/>
              </a:rPr>
              <a:t>9 . 19          13 . 1 . 12 . 5</a:t>
            </a:r>
          </a:p>
        </p:txBody>
      </p:sp>
      <p:graphicFrame>
        <p:nvGraphicFramePr>
          <p:cNvPr id="94" name="Table 8">
            <a:extLst>
              <a:ext uri="{FF2B5EF4-FFF2-40B4-BE49-F238E27FC236}">
                <a16:creationId xmlns:a16="http://schemas.microsoft.com/office/drawing/2014/main" id="{DF5620E3-B720-466C-9FE6-F846977F9587}"/>
              </a:ext>
            </a:extLst>
          </p:cNvPr>
          <p:cNvGraphicFramePr>
            <a:graphicFrameLocks noGrp="1"/>
          </p:cNvGraphicFramePr>
          <p:nvPr>
            <p:extLst>
              <p:ext uri="{D42A27DB-BD31-4B8C-83A1-F6EECF244321}">
                <p14:modId xmlns:p14="http://schemas.microsoft.com/office/powerpoint/2010/main" val="392467577"/>
              </p:ext>
            </p:extLst>
          </p:nvPr>
        </p:nvGraphicFramePr>
        <p:xfrm>
          <a:off x="1006761" y="4257350"/>
          <a:ext cx="1017847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gridCol w="565471">
                  <a:extLst>
                    <a:ext uri="{9D8B030D-6E8A-4147-A177-3AD203B41FA5}">
                      <a16:colId xmlns:a16="http://schemas.microsoft.com/office/drawing/2014/main" val="3928843015"/>
                    </a:ext>
                  </a:extLst>
                </a:gridCol>
                <a:gridCol w="565471">
                  <a:extLst>
                    <a:ext uri="{9D8B030D-6E8A-4147-A177-3AD203B41FA5}">
                      <a16:colId xmlns:a16="http://schemas.microsoft.com/office/drawing/2014/main" val="2853805635"/>
                    </a:ext>
                  </a:extLst>
                </a:gridCol>
                <a:gridCol w="565471">
                  <a:extLst>
                    <a:ext uri="{9D8B030D-6E8A-4147-A177-3AD203B41FA5}">
                      <a16:colId xmlns:a16="http://schemas.microsoft.com/office/drawing/2014/main" val="3288770001"/>
                    </a:ext>
                  </a:extLst>
                </a:gridCol>
                <a:gridCol w="565471">
                  <a:extLst>
                    <a:ext uri="{9D8B030D-6E8A-4147-A177-3AD203B41FA5}">
                      <a16:colId xmlns:a16="http://schemas.microsoft.com/office/drawing/2014/main" val="2344643305"/>
                    </a:ext>
                  </a:extLst>
                </a:gridCol>
                <a:gridCol w="565471">
                  <a:extLst>
                    <a:ext uri="{9D8B030D-6E8A-4147-A177-3AD203B41FA5}">
                      <a16:colId xmlns:a16="http://schemas.microsoft.com/office/drawing/2014/main" val="479742895"/>
                    </a:ext>
                  </a:extLst>
                </a:gridCol>
                <a:gridCol w="565471">
                  <a:extLst>
                    <a:ext uri="{9D8B030D-6E8A-4147-A177-3AD203B41FA5}">
                      <a16:colId xmlns:a16="http://schemas.microsoft.com/office/drawing/2014/main" val="1498366546"/>
                    </a:ext>
                  </a:extLst>
                </a:gridCol>
                <a:gridCol w="565471">
                  <a:extLst>
                    <a:ext uri="{9D8B030D-6E8A-4147-A177-3AD203B41FA5}">
                      <a16:colId xmlns:a16="http://schemas.microsoft.com/office/drawing/2014/main" val="1423420946"/>
                    </a:ext>
                  </a:extLst>
                </a:gridCol>
                <a:gridCol w="565471">
                  <a:extLst>
                    <a:ext uri="{9D8B030D-6E8A-4147-A177-3AD203B41FA5}">
                      <a16:colId xmlns:a16="http://schemas.microsoft.com/office/drawing/2014/main" val="1116172693"/>
                    </a:ext>
                  </a:extLst>
                </a:gridCol>
                <a:gridCol w="565471">
                  <a:extLst>
                    <a:ext uri="{9D8B030D-6E8A-4147-A177-3AD203B41FA5}">
                      <a16:colId xmlns:a16="http://schemas.microsoft.com/office/drawing/2014/main" val="4047760603"/>
                    </a:ext>
                  </a:extLst>
                </a:gridCol>
                <a:gridCol w="565471">
                  <a:extLst>
                    <a:ext uri="{9D8B030D-6E8A-4147-A177-3AD203B41FA5}">
                      <a16:colId xmlns:a16="http://schemas.microsoft.com/office/drawing/2014/main" val="2780137724"/>
                    </a:ext>
                  </a:extLst>
                </a:gridCol>
              </a:tblGrid>
              <a:tr h="528800">
                <a:tc>
                  <a:txBody>
                    <a:bodyPr/>
                    <a:lstStyle/>
                    <a:p>
                      <a:pPr algn="ctr"/>
                      <a:r>
                        <a:rPr lang="en-GB" dirty="0">
                          <a:latin typeface="Special Elite" panose="02000506000000020004" pitchFamily="2" charset="0"/>
                        </a:rPr>
                        <a:t>A</a:t>
                      </a:r>
                    </a:p>
                  </a:txBody>
                  <a:tcPr anchor="ctr">
                    <a:solidFill>
                      <a:schemeClr val="bg1"/>
                    </a:solidFill>
                  </a:tcPr>
                </a:tc>
                <a:tc>
                  <a:txBody>
                    <a:bodyPr/>
                    <a:lstStyle/>
                    <a:p>
                      <a:pPr algn="ctr"/>
                      <a:r>
                        <a:rPr lang="en-GB" dirty="0">
                          <a:latin typeface="Special Elite" panose="02000506000000020004" pitchFamily="2" charset="0"/>
                        </a:rPr>
                        <a:t>B</a:t>
                      </a:r>
                    </a:p>
                  </a:txBody>
                  <a:tcPr anchor="ctr">
                    <a:solidFill>
                      <a:schemeClr val="bg1"/>
                    </a:solidFill>
                  </a:tcPr>
                </a:tc>
                <a:tc>
                  <a:txBody>
                    <a:bodyPr/>
                    <a:lstStyle/>
                    <a:p>
                      <a:pPr algn="ctr"/>
                      <a:r>
                        <a:rPr lang="en-GB" dirty="0">
                          <a:latin typeface="Special Elite" panose="02000506000000020004" pitchFamily="2" charset="0"/>
                        </a:rPr>
                        <a:t>C</a:t>
                      </a:r>
                    </a:p>
                  </a:txBody>
                  <a:tcPr anchor="ctr">
                    <a:solidFill>
                      <a:schemeClr val="bg1"/>
                    </a:solidFill>
                  </a:tcPr>
                </a:tc>
                <a:tc>
                  <a:txBody>
                    <a:bodyPr/>
                    <a:lstStyle/>
                    <a:p>
                      <a:pPr algn="ctr"/>
                      <a:r>
                        <a:rPr lang="en-GB" dirty="0">
                          <a:latin typeface="Special Elite" panose="02000506000000020004" pitchFamily="2" charset="0"/>
                        </a:rPr>
                        <a:t>D</a:t>
                      </a:r>
                    </a:p>
                  </a:txBody>
                  <a:tcPr anchor="ctr">
                    <a:solidFill>
                      <a:schemeClr val="bg1"/>
                    </a:solidFill>
                  </a:tcPr>
                </a:tc>
                <a:tc>
                  <a:txBody>
                    <a:bodyPr/>
                    <a:lstStyle/>
                    <a:p>
                      <a:pPr algn="ctr"/>
                      <a:r>
                        <a:rPr lang="en-GB" dirty="0">
                          <a:latin typeface="Special Elite" panose="02000506000000020004" pitchFamily="2" charset="0"/>
                        </a:rPr>
                        <a:t>E</a:t>
                      </a:r>
                    </a:p>
                  </a:txBody>
                  <a:tcPr anchor="ctr">
                    <a:solidFill>
                      <a:schemeClr val="bg1"/>
                    </a:solidFill>
                  </a:tcPr>
                </a:tc>
                <a:tc>
                  <a:txBody>
                    <a:bodyPr/>
                    <a:lstStyle/>
                    <a:p>
                      <a:pPr algn="ctr"/>
                      <a:r>
                        <a:rPr lang="en-GB" dirty="0">
                          <a:latin typeface="Special Elite" panose="02000506000000020004" pitchFamily="2" charset="0"/>
                        </a:rPr>
                        <a:t>F</a:t>
                      </a:r>
                    </a:p>
                  </a:txBody>
                  <a:tcPr anchor="ctr">
                    <a:solidFill>
                      <a:schemeClr val="bg1"/>
                    </a:solidFill>
                  </a:tcPr>
                </a:tc>
                <a:tc>
                  <a:txBody>
                    <a:bodyPr/>
                    <a:lstStyle/>
                    <a:p>
                      <a:pPr algn="ctr"/>
                      <a:r>
                        <a:rPr lang="en-GB" dirty="0">
                          <a:latin typeface="Special Elite" panose="02000506000000020004" pitchFamily="2" charset="0"/>
                        </a:rPr>
                        <a:t>G</a:t>
                      </a:r>
                    </a:p>
                  </a:txBody>
                  <a:tcPr anchor="ctr">
                    <a:solidFill>
                      <a:schemeClr val="bg1"/>
                    </a:solidFill>
                  </a:tcPr>
                </a:tc>
                <a:tc>
                  <a:txBody>
                    <a:bodyPr/>
                    <a:lstStyle/>
                    <a:p>
                      <a:pPr algn="ctr"/>
                      <a:r>
                        <a:rPr lang="en-GB" dirty="0">
                          <a:latin typeface="Special Elite" panose="02000506000000020004" pitchFamily="2" charset="0"/>
                        </a:rPr>
                        <a:t>H</a:t>
                      </a:r>
                    </a:p>
                  </a:txBody>
                  <a:tcPr anchor="ctr">
                    <a:solidFill>
                      <a:schemeClr val="bg1"/>
                    </a:solidFill>
                  </a:tcPr>
                </a:tc>
                <a:tc>
                  <a:txBody>
                    <a:bodyPr/>
                    <a:lstStyle/>
                    <a:p>
                      <a:pPr algn="ctr"/>
                      <a:r>
                        <a:rPr lang="en-GB" dirty="0">
                          <a:latin typeface="Special Elite" panose="02000506000000020004" pitchFamily="2" charset="0"/>
                        </a:rPr>
                        <a:t>I</a:t>
                      </a:r>
                    </a:p>
                  </a:txBody>
                  <a:tcPr anchor="ctr">
                    <a:solidFill>
                      <a:schemeClr val="bg1"/>
                    </a:solidFill>
                  </a:tcPr>
                </a:tc>
                <a:tc>
                  <a:txBody>
                    <a:bodyPr/>
                    <a:lstStyle/>
                    <a:p>
                      <a:pPr algn="ctr"/>
                      <a:r>
                        <a:rPr lang="en-GB" dirty="0">
                          <a:latin typeface="Special Elite" panose="02000506000000020004" pitchFamily="2" charset="0"/>
                        </a:rPr>
                        <a:t>J</a:t>
                      </a:r>
                    </a:p>
                  </a:txBody>
                  <a:tcPr anchor="ctr">
                    <a:solidFill>
                      <a:schemeClr val="bg1"/>
                    </a:solidFill>
                  </a:tcPr>
                </a:tc>
                <a:tc>
                  <a:txBody>
                    <a:bodyPr/>
                    <a:lstStyle/>
                    <a:p>
                      <a:pPr algn="ctr"/>
                      <a:r>
                        <a:rPr lang="en-GB" dirty="0">
                          <a:latin typeface="Special Elite" panose="02000506000000020004" pitchFamily="2" charset="0"/>
                        </a:rPr>
                        <a:t>K</a:t>
                      </a:r>
                    </a:p>
                  </a:txBody>
                  <a:tcPr anchor="ctr">
                    <a:solidFill>
                      <a:schemeClr val="bg1"/>
                    </a:solidFill>
                  </a:tcPr>
                </a:tc>
                <a:tc>
                  <a:txBody>
                    <a:bodyPr/>
                    <a:lstStyle/>
                    <a:p>
                      <a:pPr algn="ctr"/>
                      <a:r>
                        <a:rPr lang="en-GB" dirty="0">
                          <a:latin typeface="Special Elite" panose="02000506000000020004" pitchFamily="2" charset="0"/>
                        </a:rPr>
                        <a:t>L</a:t>
                      </a:r>
                    </a:p>
                  </a:txBody>
                  <a:tcPr anchor="ctr">
                    <a:solidFill>
                      <a:schemeClr val="bg1"/>
                    </a:solidFill>
                  </a:tcPr>
                </a:tc>
                <a:tc>
                  <a:txBody>
                    <a:bodyPr/>
                    <a:lstStyle/>
                    <a:p>
                      <a:pPr algn="ctr"/>
                      <a:r>
                        <a:rPr lang="en-GB" dirty="0">
                          <a:latin typeface="Special Elite" panose="02000506000000020004" pitchFamily="2" charset="0"/>
                        </a:rPr>
                        <a:t>M</a:t>
                      </a:r>
                    </a:p>
                  </a:txBody>
                  <a:tcPr anchor="ctr">
                    <a:solidFill>
                      <a:schemeClr val="bg1"/>
                    </a:solidFill>
                  </a:tcPr>
                </a:tc>
                <a:tc>
                  <a:txBody>
                    <a:bodyPr/>
                    <a:lstStyle/>
                    <a:p>
                      <a:pPr algn="ctr"/>
                      <a:r>
                        <a:rPr lang="en-GB" dirty="0">
                          <a:latin typeface="Special Elite" panose="02000506000000020004" pitchFamily="2" charset="0"/>
                        </a:rPr>
                        <a:t>N</a:t>
                      </a:r>
                    </a:p>
                  </a:txBody>
                  <a:tcPr anchor="ctr">
                    <a:solidFill>
                      <a:schemeClr val="bg1"/>
                    </a:solidFill>
                  </a:tcPr>
                </a:tc>
                <a:tc>
                  <a:txBody>
                    <a:bodyPr/>
                    <a:lstStyle/>
                    <a:p>
                      <a:pPr algn="ctr"/>
                      <a:r>
                        <a:rPr lang="en-GB" dirty="0">
                          <a:latin typeface="Special Elite" panose="02000506000000020004" pitchFamily="2" charset="0"/>
                        </a:rPr>
                        <a:t>O</a:t>
                      </a:r>
                    </a:p>
                  </a:txBody>
                  <a:tcPr anchor="ctr">
                    <a:solidFill>
                      <a:schemeClr val="bg1"/>
                    </a:solidFill>
                  </a:tcPr>
                </a:tc>
                <a:tc>
                  <a:txBody>
                    <a:bodyPr/>
                    <a:lstStyle/>
                    <a:p>
                      <a:pPr algn="ctr"/>
                      <a:r>
                        <a:rPr lang="en-GB" dirty="0">
                          <a:latin typeface="Special Elite" panose="02000506000000020004" pitchFamily="2" charset="0"/>
                        </a:rPr>
                        <a:t>P</a:t>
                      </a:r>
                    </a:p>
                  </a:txBody>
                  <a:tcPr anchor="ctr">
                    <a:solidFill>
                      <a:schemeClr val="bg1"/>
                    </a:solidFill>
                  </a:tcPr>
                </a:tc>
                <a:tc>
                  <a:txBody>
                    <a:bodyPr/>
                    <a:lstStyle/>
                    <a:p>
                      <a:pPr algn="ctr"/>
                      <a:r>
                        <a:rPr lang="en-GB" dirty="0">
                          <a:latin typeface="Special Elite" panose="02000506000000020004" pitchFamily="2" charset="0"/>
                        </a:rPr>
                        <a:t>Q</a:t>
                      </a:r>
                    </a:p>
                  </a:txBody>
                  <a:tcPr anchor="ctr">
                    <a:solidFill>
                      <a:schemeClr val="bg1"/>
                    </a:solidFill>
                  </a:tcPr>
                </a:tc>
                <a:tc>
                  <a:txBody>
                    <a:bodyPr/>
                    <a:lstStyle/>
                    <a:p>
                      <a:pPr algn="ctr"/>
                      <a:r>
                        <a:rPr lang="en-GB" dirty="0">
                          <a:latin typeface="Special Elite" panose="02000506000000020004" pitchFamily="2" charset="0"/>
                        </a:rPr>
                        <a:t>R</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extLst>
                  <a:ext uri="{0D108BD9-81ED-4DB2-BD59-A6C34878D82A}">
                    <a16:rowId xmlns:a16="http://schemas.microsoft.com/office/drawing/2014/main" val="1690001664"/>
                  </a:ext>
                </a:extLst>
              </a:tr>
            </a:tbl>
          </a:graphicData>
        </a:graphic>
      </p:graphicFrame>
      <p:graphicFrame>
        <p:nvGraphicFramePr>
          <p:cNvPr id="95" name="Table 8">
            <a:extLst>
              <a:ext uri="{FF2B5EF4-FFF2-40B4-BE49-F238E27FC236}">
                <a16:creationId xmlns:a16="http://schemas.microsoft.com/office/drawing/2014/main" id="{A36C43B9-AA5D-4FDF-A0BF-3B72E1013198}"/>
              </a:ext>
            </a:extLst>
          </p:cNvPr>
          <p:cNvGraphicFramePr>
            <a:graphicFrameLocks noGrp="1"/>
          </p:cNvGraphicFramePr>
          <p:nvPr>
            <p:extLst>
              <p:ext uri="{D42A27DB-BD31-4B8C-83A1-F6EECF244321}">
                <p14:modId xmlns:p14="http://schemas.microsoft.com/office/powerpoint/2010/main" val="377776112"/>
              </p:ext>
            </p:extLst>
          </p:nvPr>
        </p:nvGraphicFramePr>
        <p:xfrm>
          <a:off x="3834116" y="5525636"/>
          <a:ext cx="452376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tblGrid>
              <a:tr h="528800">
                <a:tc>
                  <a:txBody>
                    <a:bodyPr/>
                    <a:lstStyle/>
                    <a:p>
                      <a:pPr algn="ctr"/>
                      <a:r>
                        <a:rPr lang="en-GB" dirty="0">
                          <a:latin typeface="Special Elite" panose="02000506000000020004" pitchFamily="2" charset="0"/>
                        </a:rPr>
                        <a:t>S</a:t>
                      </a:r>
                    </a:p>
                  </a:txBody>
                  <a:tcPr anchor="ctr">
                    <a:solidFill>
                      <a:schemeClr val="bg1"/>
                    </a:solidFill>
                  </a:tcPr>
                </a:tc>
                <a:tc>
                  <a:txBody>
                    <a:bodyPr/>
                    <a:lstStyle/>
                    <a:p>
                      <a:pPr algn="ctr"/>
                      <a:r>
                        <a:rPr lang="en-GB" dirty="0">
                          <a:latin typeface="Special Elite" panose="02000506000000020004" pitchFamily="2" charset="0"/>
                        </a:rPr>
                        <a:t>T</a:t>
                      </a:r>
                    </a:p>
                  </a:txBody>
                  <a:tcPr anchor="ctr">
                    <a:solidFill>
                      <a:schemeClr val="bg1"/>
                    </a:solidFill>
                  </a:tcPr>
                </a:tc>
                <a:tc>
                  <a:txBody>
                    <a:bodyPr/>
                    <a:lstStyle/>
                    <a:p>
                      <a:pPr algn="ctr"/>
                      <a:r>
                        <a:rPr lang="en-GB" dirty="0">
                          <a:latin typeface="Special Elite" panose="02000506000000020004" pitchFamily="2" charset="0"/>
                        </a:rPr>
                        <a:t>U</a:t>
                      </a:r>
                    </a:p>
                  </a:txBody>
                  <a:tcPr anchor="ctr">
                    <a:solidFill>
                      <a:schemeClr val="bg1"/>
                    </a:solidFill>
                  </a:tcPr>
                </a:tc>
                <a:tc>
                  <a:txBody>
                    <a:bodyPr/>
                    <a:lstStyle/>
                    <a:p>
                      <a:pPr algn="ctr"/>
                      <a:r>
                        <a:rPr lang="en-GB" dirty="0">
                          <a:latin typeface="Special Elite" panose="02000506000000020004" pitchFamily="2" charset="0"/>
                        </a:rPr>
                        <a:t>V</a:t>
                      </a:r>
                    </a:p>
                  </a:txBody>
                  <a:tcPr anchor="ctr">
                    <a:solidFill>
                      <a:schemeClr val="bg1"/>
                    </a:solidFill>
                  </a:tcPr>
                </a:tc>
                <a:tc>
                  <a:txBody>
                    <a:bodyPr/>
                    <a:lstStyle/>
                    <a:p>
                      <a:pPr algn="ctr"/>
                      <a:r>
                        <a:rPr lang="en-GB" dirty="0">
                          <a:latin typeface="Special Elite" panose="02000506000000020004" pitchFamily="2" charset="0"/>
                        </a:rPr>
                        <a:t>W</a:t>
                      </a:r>
                    </a:p>
                  </a:txBody>
                  <a:tcPr anchor="ctr">
                    <a:solidFill>
                      <a:schemeClr val="bg1"/>
                    </a:solidFill>
                  </a:tcPr>
                </a:tc>
                <a:tc>
                  <a:txBody>
                    <a:bodyPr/>
                    <a:lstStyle/>
                    <a:p>
                      <a:pPr algn="ctr"/>
                      <a:r>
                        <a:rPr lang="en-GB" dirty="0">
                          <a:latin typeface="Special Elite" panose="02000506000000020004" pitchFamily="2" charset="0"/>
                        </a:rPr>
                        <a:t>X</a:t>
                      </a:r>
                    </a:p>
                  </a:txBody>
                  <a:tcPr anchor="ctr">
                    <a:solidFill>
                      <a:schemeClr val="bg1"/>
                    </a:solidFill>
                  </a:tcPr>
                </a:tc>
                <a:tc>
                  <a:txBody>
                    <a:bodyPr/>
                    <a:lstStyle/>
                    <a:p>
                      <a:pPr algn="ctr"/>
                      <a:r>
                        <a:rPr lang="en-GB" dirty="0">
                          <a:latin typeface="Special Elite" panose="02000506000000020004" pitchFamily="2" charset="0"/>
                        </a:rPr>
                        <a:t>Y</a:t>
                      </a:r>
                    </a:p>
                  </a:txBody>
                  <a:tcPr anchor="ctr">
                    <a:solidFill>
                      <a:schemeClr val="bg1"/>
                    </a:solidFill>
                  </a:tcPr>
                </a:tc>
                <a:tc>
                  <a:txBody>
                    <a:bodyPr/>
                    <a:lstStyle/>
                    <a:p>
                      <a:pPr algn="ctr"/>
                      <a:r>
                        <a:rPr lang="en-GB" dirty="0">
                          <a:latin typeface="Special Elite" panose="02000506000000020004" pitchFamily="2" charset="0"/>
                        </a:rPr>
                        <a:t>Z</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extLst>
                  <a:ext uri="{0D108BD9-81ED-4DB2-BD59-A6C34878D82A}">
                    <a16:rowId xmlns:a16="http://schemas.microsoft.com/office/drawing/2014/main" val="1690001664"/>
                  </a:ext>
                </a:extLst>
              </a:tr>
            </a:tbl>
          </a:graphicData>
        </a:graphic>
      </p:graphicFrame>
    </p:spTree>
    <p:extLst>
      <p:ext uri="{BB962C8B-B14F-4D97-AF65-F5344CB8AC3E}">
        <p14:creationId xmlns:p14="http://schemas.microsoft.com/office/powerpoint/2010/main" val="1083152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8E7977-9B61-4ED2-A88C-AB892BC1C643}"/>
              </a:ext>
            </a:extLst>
          </p:cNvPr>
          <p:cNvSpPr txBox="1"/>
          <p:nvPr/>
        </p:nvSpPr>
        <p:spPr>
          <a:xfrm>
            <a:off x="0" y="803564"/>
            <a:ext cx="12192000" cy="923330"/>
          </a:xfrm>
          <a:prstGeom prst="rect">
            <a:avLst/>
          </a:prstGeom>
          <a:noFill/>
        </p:spPr>
        <p:txBody>
          <a:bodyPr wrap="square" rtlCol="0">
            <a:spAutoFit/>
          </a:bodyPr>
          <a:lstStyle/>
          <a:p>
            <a:pPr algn="ctr"/>
            <a:endParaRPr lang="en-GB" sz="5400" dirty="0">
              <a:solidFill>
                <a:schemeClr val="accent4">
                  <a:lumMod val="50000"/>
                </a:schemeClr>
              </a:solidFill>
              <a:latin typeface="Chiller" panose="04020404031007020602" pitchFamily="82" charset="0"/>
              <a:cs typeface="Arial" panose="020B0604020202020204" pitchFamily="34" charset="0"/>
            </a:endParaRPr>
          </a:p>
        </p:txBody>
      </p:sp>
      <p:sp>
        <p:nvSpPr>
          <p:cNvPr id="11" name="Rectangle 10">
            <a:extLst>
              <a:ext uri="{FF2B5EF4-FFF2-40B4-BE49-F238E27FC236}">
                <a16:creationId xmlns:a16="http://schemas.microsoft.com/office/drawing/2014/main" id="{27D12021-1D52-47EB-909D-C3131202CEAD}"/>
              </a:ext>
            </a:extLst>
          </p:cNvPr>
          <p:cNvSpPr/>
          <p:nvPr/>
        </p:nvSpPr>
        <p:spPr>
          <a:xfrm>
            <a:off x="1006764" y="1154239"/>
            <a:ext cx="10178472" cy="275243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F268A373-A9D1-4CD4-A5BA-71F73A0AEDE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1</a:t>
            </a:r>
          </a:p>
        </p:txBody>
      </p:sp>
      <p:sp>
        <p:nvSpPr>
          <p:cNvPr id="14" name="TextBox 13">
            <a:extLst>
              <a:ext uri="{FF2B5EF4-FFF2-40B4-BE49-F238E27FC236}">
                <a16:creationId xmlns:a16="http://schemas.microsoft.com/office/drawing/2014/main" id="{71D44E26-9C17-451A-932F-06693E76ADD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Letter-Number Cypher</a:t>
            </a:r>
          </a:p>
        </p:txBody>
      </p:sp>
      <p:sp>
        <p:nvSpPr>
          <p:cNvPr id="91" name="Rectangle 90">
            <a:extLst>
              <a:ext uri="{FF2B5EF4-FFF2-40B4-BE49-F238E27FC236}">
                <a16:creationId xmlns:a16="http://schemas.microsoft.com/office/drawing/2014/main" id="{E496121A-EF60-4DBE-ABCA-DA484D79883B}"/>
              </a:ext>
            </a:extLst>
          </p:cNvPr>
          <p:cNvSpPr/>
          <p:nvPr/>
        </p:nvSpPr>
        <p:spPr>
          <a:xfrm>
            <a:off x="363246" y="2842420"/>
            <a:ext cx="269428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Special Elite" panose="02000506000000020004" pitchFamily="2" charset="0"/>
              </a:rPr>
              <a:t> 8 . 5 . 12 . 16</a:t>
            </a:r>
          </a:p>
          <a:p>
            <a:pPr algn="ctr"/>
            <a:r>
              <a:rPr lang="en-GB" sz="2400" dirty="0">
                <a:solidFill>
                  <a:srgbClr val="FF0000"/>
                </a:solidFill>
                <a:latin typeface="Special Elite" panose="02000506000000020004" pitchFamily="2" charset="0"/>
              </a:rPr>
              <a:t>H . E . L . P</a:t>
            </a:r>
          </a:p>
        </p:txBody>
      </p:sp>
      <p:sp>
        <p:nvSpPr>
          <p:cNvPr id="92" name="TextBox 91">
            <a:extLst>
              <a:ext uri="{FF2B5EF4-FFF2-40B4-BE49-F238E27FC236}">
                <a16:creationId xmlns:a16="http://schemas.microsoft.com/office/drawing/2014/main" id="{9C2532D3-C039-4BFC-9FE4-1C75EAA14B19}"/>
              </a:ext>
            </a:extLst>
          </p:cNvPr>
          <p:cNvSpPr txBox="1"/>
          <p:nvPr/>
        </p:nvSpPr>
        <p:spPr>
          <a:xfrm>
            <a:off x="1006764" y="1344627"/>
            <a:ext cx="10178472" cy="584775"/>
          </a:xfrm>
          <a:prstGeom prst="rect">
            <a:avLst/>
          </a:prstGeom>
          <a:noFill/>
        </p:spPr>
        <p:txBody>
          <a:bodyPr wrap="square" rtlCol="0">
            <a:spAutoFit/>
          </a:bodyPr>
          <a:lstStyle/>
          <a:p>
            <a:pPr algn="ctr"/>
            <a:r>
              <a:rPr lang="en-GB" sz="3200" dirty="0">
                <a:latin typeface="Special Elite" panose="02000506000000020004" pitchFamily="2" charset="0"/>
              </a:rPr>
              <a:t>13 . 25          11 . 9 . 4 . 14 . 1 . 16 . 16 . 5 . 18</a:t>
            </a:r>
          </a:p>
        </p:txBody>
      </p:sp>
      <p:sp>
        <p:nvSpPr>
          <p:cNvPr id="93" name="Rectangle 92">
            <a:extLst>
              <a:ext uri="{FF2B5EF4-FFF2-40B4-BE49-F238E27FC236}">
                <a16:creationId xmlns:a16="http://schemas.microsoft.com/office/drawing/2014/main" id="{1D0572F5-71C7-4006-A2D0-C749FC0EE87A}"/>
              </a:ext>
            </a:extLst>
          </p:cNvPr>
          <p:cNvSpPr/>
          <p:nvPr/>
        </p:nvSpPr>
        <p:spPr>
          <a:xfrm>
            <a:off x="3551382" y="2631101"/>
            <a:ext cx="5028941" cy="584775"/>
          </a:xfrm>
          <a:prstGeom prst="rect">
            <a:avLst/>
          </a:prstGeom>
        </p:spPr>
        <p:txBody>
          <a:bodyPr wrap="none">
            <a:spAutoFit/>
          </a:bodyPr>
          <a:lstStyle/>
          <a:p>
            <a:pPr algn="ctr"/>
            <a:r>
              <a:rPr lang="en-GB" sz="3200" dirty="0">
                <a:latin typeface="Special Elite" panose="02000506000000020004" pitchFamily="2" charset="0"/>
              </a:rPr>
              <a:t>9 . 19          13 . 1 . 12 . 5</a:t>
            </a:r>
          </a:p>
        </p:txBody>
      </p:sp>
      <p:graphicFrame>
        <p:nvGraphicFramePr>
          <p:cNvPr id="94" name="Table 8">
            <a:extLst>
              <a:ext uri="{FF2B5EF4-FFF2-40B4-BE49-F238E27FC236}">
                <a16:creationId xmlns:a16="http://schemas.microsoft.com/office/drawing/2014/main" id="{63FBD77C-3F7D-4121-9D1F-C253BC698034}"/>
              </a:ext>
            </a:extLst>
          </p:cNvPr>
          <p:cNvGraphicFramePr>
            <a:graphicFrameLocks noGrp="1"/>
          </p:cNvGraphicFramePr>
          <p:nvPr>
            <p:extLst>
              <p:ext uri="{D42A27DB-BD31-4B8C-83A1-F6EECF244321}">
                <p14:modId xmlns:p14="http://schemas.microsoft.com/office/powerpoint/2010/main" val="3258480211"/>
              </p:ext>
            </p:extLst>
          </p:nvPr>
        </p:nvGraphicFramePr>
        <p:xfrm>
          <a:off x="1006761" y="4257350"/>
          <a:ext cx="1017847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gridCol w="565471">
                  <a:extLst>
                    <a:ext uri="{9D8B030D-6E8A-4147-A177-3AD203B41FA5}">
                      <a16:colId xmlns:a16="http://schemas.microsoft.com/office/drawing/2014/main" val="3928843015"/>
                    </a:ext>
                  </a:extLst>
                </a:gridCol>
                <a:gridCol w="565471">
                  <a:extLst>
                    <a:ext uri="{9D8B030D-6E8A-4147-A177-3AD203B41FA5}">
                      <a16:colId xmlns:a16="http://schemas.microsoft.com/office/drawing/2014/main" val="2853805635"/>
                    </a:ext>
                  </a:extLst>
                </a:gridCol>
                <a:gridCol w="565471">
                  <a:extLst>
                    <a:ext uri="{9D8B030D-6E8A-4147-A177-3AD203B41FA5}">
                      <a16:colId xmlns:a16="http://schemas.microsoft.com/office/drawing/2014/main" val="3288770001"/>
                    </a:ext>
                  </a:extLst>
                </a:gridCol>
                <a:gridCol w="565471">
                  <a:extLst>
                    <a:ext uri="{9D8B030D-6E8A-4147-A177-3AD203B41FA5}">
                      <a16:colId xmlns:a16="http://schemas.microsoft.com/office/drawing/2014/main" val="2344643305"/>
                    </a:ext>
                  </a:extLst>
                </a:gridCol>
                <a:gridCol w="565471">
                  <a:extLst>
                    <a:ext uri="{9D8B030D-6E8A-4147-A177-3AD203B41FA5}">
                      <a16:colId xmlns:a16="http://schemas.microsoft.com/office/drawing/2014/main" val="479742895"/>
                    </a:ext>
                  </a:extLst>
                </a:gridCol>
                <a:gridCol w="565471">
                  <a:extLst>
                    <a:ext uri="{9D8B030D-6E8A-4147-A177-3AD203B41FA5}">
                      <a16:colId xmlns:a16="http://schemas.microsoft.com/office/drawing/2014/main" val="1498366546"/>
                    </a:ext>
                  </a:extLst>
                </a:gridCol>
                <a:gridCol w="565471">
                  <a:extLst>
                    <a:ext uri="{9D8B030D-6E8A-4147-A177-3AD203B41FA5}">
                      <a16:colId xmlns:a16="http://schemas.microsoft.com/office/drawing/2014/main" val="1423420946"/>
                    </a:ext>
                  </a:extLst>
                </a:gridCol>
                <a:gridCol w="565471">
                  <a:extLst>
                    <a:ext uri="{9D8B030D-6E8A-4147-A177-3AD203B41FA5}">
                      <a16:colId xmlns:a16="http://schemas.microsoft.com/office/drawing/2014/main" val="1116172693"/>
                    </a:ext>
                  </a:extLst>
                </a:gridCol>
                <a:gridCol w="565471">
                  <a:extLst>
                    <a:ext uri="{9D8B030D-6E8A-4147-A177-3AD203B41FA5}">
                      <a16:colId xmlns:a16="http://schemas.microsoft.com/office/drawing/2014/main" val="4047760603"/>
                    </a:ext>
                  </a:extLst>
                </a:gridCol>
                <a:gridCol w="565471">
                  <a:extLst>
                    <a:ext uri="{9D8B030D-6E8A-4147-A177-3AD203B41FA5}">
                      <a16:colId xmlns:a16="http://schemas.microsoft.com/office/drawing/2014/main" val="2780137724"/>
                    </a:ext>
                  </a:extLst>
                </a:gridCol>
              </a:tblGrid>
              <a:tr h="528800">
                <a:tc>
                  <a:txBody>
                    <a:bodyPr/>
                    <a:lstStyle/>
                    <a:p>
                      <a:pPr algn="ctr"/>
                      <a:r>
                        <a:rPr lang="en-GB" dirty="0">
                          <a:latin typeface="Special Elite" panose="02000506000000020004" pitchFamily="2" charset="0"/>
                        </a:rPr>
                        <a:t>A</a:t>
                      </a:r>
                    </a:p>
                  </a:txBody>
                  <a:tcPr anchor="ctr">
                    <a:solidFill>
                      <a:schemeClr val="bg1"/>
                    </a:solidFill>
                  </a:tcPr>
                </a:tc>
                <a:tc>
                  <a:txBody>
                    <a:bodyPr/>
                    <a:lstStyle/>
                    <a:p>
                      <a:pPr algn="ctr"/>
                      <a:r>
                        <a:rPr lang="en-GB" dirty="0">
                          <a:latin typeface="Special Elite" panose="02000506000000020004" pitchFamily="2" charset="0"/>
                        </a:rPr>
                        <a:t>B</a:t>
                      </a:r>
                    </a:p>
                  </a:txBody>
                  <a:tcPr anchor="ctr">
                    <a:solidFill>
                      <a:schemeClr val="bg1"/>
                    </a:solidFill>
                  </a:tcPr>
                </a:tc>
                <a:tc>
                  <a:txBody>
                    <a:bodyPr/>
                    <a:lstStyle/>
                    <a:p>
                      <a:pPr algn="ctr"/>
                      <a:r>
                        <a:rPr lang="en-GB" dirty="0">
                          <a:latin typeface="Special Elite" panose="02000506000000020004" pitchFamily="2" charset="0"/>
                        </a:rPr>
                        <a:t>C</a:t>
                      </a:r>
                    </a:p>
                  </a:txBody>
                  <a:tcPr anchor="ctr">
                    <a:solidFill>
                      <a:schemeClr val="bg1"/>
                    </a:solidFill>
                  </a:tcPr>
                </a:tc>
                <a:tc>
                  <a:txBody>
                    <a:bodyPr/>
                    <a:lstStyle/>
                    <a:p>
                      <a:pPr algn="ctr"/>
                      <a:r>
                        <a:rPr lang="en-GB" dirty="0">
                          <a:latin typeface="Special Elite" panose="02000506000000020004" pitchFamily="2" charset="0"/>
                        </a:rPr>
                        <a:t>D</a:t>
                      </a:r>
                    </a:p>
                  </a:txBody>
                  <a:tcPr anchor="ctr">
                    <a:solidFill>
                      <a:schemeClr val="bg1"/>
                    </a:solidFill>
                  </a:tcPr>
                </a:tc>
                <a:tc>
                  <a:txBody>
                    <a:bodyPr/>
                    <a:lstStyle/>
                    <a:p>
                      <a:pPr algn="ctr"/>
                      <a:r>
                        <a:rPr lang="en-GB" dirty="0">
                          <a:latin typeface="Special Elite" panose="02000506000000020004" pitchFamily="2" charset="0"/>
                        </a:rPr>
                        <a:t>E</a:t>
                      </a:r>
                    </a:p>
                  </a:txBody>
                  <a:tcPr anchor="ctr">
                    <a:solidFill>
                      <a:schemeClr val="bg1"/>
                    </a:solidFill>
                  </a:tcPr>
                </a:tc>
                <a:tc>
                  <a:txBody>
                    <a:bodyPr/>
                    <a:lstStyle/>
                    <a:p>
                      <a:pPr algn="ctr"/>
                      <a:r>
                        <a:rPr lang="en-GB" dirty="0">
                          <a:latin typeface="Special Elite" panose="02000506000000020004" pitchFamily="2" charset="0"/>
                        </a:rPr>
                        <a:t>F</a:t>
                      </a:r>
                    </a:p>
                  </a:txBody>
                  <a:tcPr anchor="ctr">
                    <a:solidFill>
                      <a:schemeClr val="bg1"/>
                    </a:solidFill>
                  </a:tcPr>
                </a:tc>
                <a:tc>
                  <a:txBody>
                    <a:bodyPr/>
                    <a:lstStyle/>
                    <a:p>
                      <a:pPr algn="ctr"/>
                      <a:r>
                        <a:rPr lang="en-GB" dirty="0">
                          <a:latin typeface="Special Elite" panose="02000506000000020004" pitchFamily="2" charset="0"/>
                        </a:rPr>
                        <a:t>G</a:t>
                      </a:r>
                    </a:p>
                  </a:txBody>
                  <a:tcPr anchor="ctr">
                    <a:solidFill>
                      <a:schemeClr val="bg1"/>
                    </a:solidFill>
                  </a:tcPr>
                </a:tc>
                <a:tc>
                  <a:txBody>
                    <a:bodyPr/>
                    <a:lstStyle/>
                    <a:p>
                      <a:pPr algn="ctr"/>
                      <a:r>
                        <a:rPr lang="en-GB" dirty="0">
                          <a:latin typeface="Special Elite" panose="02000506000000020004" pitchFamily="2" charset="0"/>
                        </a:rPr>
                        <a:t>H</a:t>
                      </a:r>
                    </a:p>
                  </a:txBody>
                  <a:tcPr anchor="ctr">
                    <a:solidFill>
                      <a:schemeClr val="bg1"/>
                    </a:solidFill>
                  </a:tcPr>
                </a:tc>
                <a:tc>
                  <a:txBody>
                    <a:bodyPr/>
                    <a:lstStyle/>
                    <a:p>
                      <a:pPr algn="ctr"/>
                      <a:r>
                        <a:rPr lang="en-GB" dirty="0">
                          <a:latin typeface="Special Elite" panose="02000506000000020004" pitchFamily="2" charset="0"/>
                        </a:rPr>
                        <a:t>I</a:t>
                      </a:r>
                    </a:p>
                  </a:txBody>
                  <a:tcPr anchor="ctr">
                    <a:solidFill>
                      <a:schemeClr val="bg1"/>
                    </a:solidFill>
                  </a:tcPr>
                </a:tc>
                <a:tc>
                  <a:txBody>
                    <a:bodyPr/>
                    <a:lstStyle/>
                    <a:p>
                      <a:pPr algn="ctr"/>
                      <a:r>
                        <a:rPr lang="en-GB" dirty="0">
                          <a:latin typeface="Special Elite" panose="02000506000000020004" pitchFamily="2" charset="0"/>
                        </a:rPr>
                        <a:t>J</a:t>
                      </a:r>
                    </a:p>
                  </a:txBody>
                  <a:tcPr anchor="ctr">
                    <a:solidFill>
                      <a:schemeClr val="bg1"/>
                    </a:solidFill>
                  </a:tcPr>
                </a:tc>
                <a:tc>
                  <a:txBody>
                    <a:bodyPr/>
                    <a:lstStyle/>
                    <a:p>
                      <a:pPr algn="ctr"/>
                      <a:r>
                        <a:rPr lang="en-GB" dirty="0">
                          <a:latin typeface="Special Elite" panose="02000506000000020004" pitchFamily="2" charset="0"/>
                        </a:rPr>
                        <a:t>K</a:t>
                      </a:r>
                    </a:p>
                  </a:txBody>
                  <a:tcPr anchor="ctr">
                    <a:solidFill>
                      <a:schemeClr val="bg1"/>
                    </a:solidFill>
                  </a:tcPr>
                </a:tc>
                <a:tc>
                  <a:txBody>
                    <a:bodyPr/>
                    <a:lstStyle/>
                    <a:p>
                      <a:pPr algn="ctr"/>
                      <a:r>
                        <a:rPr lang="en-GB" dirty="0">
                          <a:latin typeface="Special Elite" panose="02000506000000020004" pitchFamily="2" charset="0"/>
                        </a:rPr>
                        <a:t>L</a:t>
                      </a:r>
                    </a:p>
                  </a:txBody>
                  <a:tcPr anchor="ctr">
                    <a:solidFill>
                      <a:schemeClr val="bg1"/>
                    </a:solidFill>
                  </a:tcPr>
                </a:tc>
                <a:tc>
                  <a:txBody>
                    <a:bodyPr/>
                    <a:lstStyle/>
                    <a:p>
                      <a:pPr algn="ctr"/>
                      <a:r>
                        <a:rPr lang="en-GB" dirty="0">
                          <a:latin typeface="Special Elite" panose="02000506000000020004" pitchFamily="2" charset="0"/>
                        </a:rPr>
                        <a:t>M</a:t>
                      </a:r>
                    </a:p>
                  </a:txBody>
                  <a:tcPr anchor="ctr">
                    <a:solidFill>
                      <a:schemeClr val="bg1"/>
                    </a:solidFill>
                  </a:tcPr>
                </a:tc>
                <a:tc>
                  <a:txBody>
                    <a:bodyPr/>
                    <a:lstStyle/>
                    <a:p>
                      <a:pPr algn="ctr"/>
                      <a:r>
                        <a:rPr lang="en-GB" dirty="0">
                          <a:latin typeface="Special Elite" panose="02000506000000020004" pitchFamily="2" charset="0"/>
                        </a:rPr>
                        <a:t>N</a:t>
                      </a:r>
                    </a:p>
                  </a:txBody>
                  <a:tcPr anchor="ctr">
                    <a:solidFill>
                      <a:schemeClr val="bg1"/>
                    </a:solidFill>
                  </a:tcPr>
                </a:tc>
                <a:tc>
                  <a:txBody>
                    <a:bodyPr/>
                    <a:lstStyle/>
                    <a:p>
                      <a:pPr algn="ctr"/>
                      <a:r>
                        <a:rPr lang="en-GB" dirty="0">
                          <a:latin typeface="Special Elite" panose="02000506000000020004" pitchFamily="2" charset="0"/>
                        </a:rPr>
                        <a:t>O</a:t>
                      </a:r>
                    </a:p>
                  </a:txBody>
                  <a:tcPr anchor="ctr">
                    <a:solidFill>
                      <a:schemeClr val="bg1"/>
                    </a:solidFill>
                  </a:tcPr>
                </a:tc>
                <a:tc>
                  <a:txBody>
                    <a:bodyPr/>
                    <a:lstStyle/>
                    <a:p>
                      <a:pPr algn="ctr"/>
                      <a:r>
                        <a:rPr lang="en-GB" dirty="0">
                          <a:latin typeface="Special Elite" panose="02000506000000020004" pitchFamily="2" charset="0"/>
                        </a:rPr>
                        <a:t>P</a:t>
                      </a:r>
                    </a:p>
                  </a:txBody>
                  <a:tcPr anchor="ctr">
                    <a:solidFill>
                      <a:schemeClr val="bg1"/>
                    </a:solidFill>
                  </a:tcPr>
                </a:tc>
                <a:tc>
                  <a:txBody>
                    <a:bodyPr/>
                    <a:lstStyle/>
                    <a:p>
                      <a:pPr algn="ctr"/>
                      <a:r>
                        <a:rPr lang="en-GB" dirty="0">
                          <a:latin typeface="Special Elite" panose="02000506000000020004" pitchFamily="2" charset="0"/>
                        </a:rPr>
                        <a:t>Q</a:t>
                      </a:r>
                    </a:p>
                  </a:txBody>
                  <a:tcPr anchor="ctr">
                    <a:solidFill>
                      <a:schemeClr val="bg1"/>
                    </a:solidFill>
                  </a:tcPr>
                </a:tc>
                <a:tc>
                  <a:txBody>
                    <a:bodyPr/>
                    <a:lstStyle/>
                    <a:p>
                      <a:pPr algn="ctr"/>
                      <a:r>
                        <a:rPr lang="en-GB" dirty="0">
                          <a:latin typeface="Special Elite" panose="02000506000000020004" pitchFamily="2" charset="0"/>
                        </a:rPr>
                        <a:t>R</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extLst>
                  <a:ext uri="{0D108BD9-81ED-4DB2-BD59-A6C34878D82A}">
                    <a16:rowId xmlns:a16="http://schemas.microsoft.com/office/drawing/2014/main" val="1690001664"/>
                  </a:ext>
                </a:extLst>
              </a:tr>
            </a:tbl>
          </a:graphicData>
        </a:graphic>
      </p:graphicFrame>
      <p:graphicFrame>
        <p:nvGraphicFramePr>
          <p:cNvPr id="95" name="Table 8">
            <a:extLst>
              <a:ext uri="{FF2B5EF4-FFF2-40B4-BE49-F238E27FC236}">
                <a16:creationId xmlns:a16="http://schemas.microsoft.com/office/drawing/2014/main" id="{58010104-BFA2-4C39-A40C-CAF3718ACA9A}"/>
              </a:ext>
            </a:extLst>
          </p:cNvPr>
          <p:cNvGraphicFramePr>
            <a:graphicFrameLocks noGrp="1"/>
          </p:cNvGraphicFramePr>
          <p:nvPr>
            <p:extLst>
              <p:ext uri="{D42A27DB-BD31-4B8C-83A1-F6EECF244321}">
                <p14:modId xmlns:p14="http://schemas.microsoft.com/office/powerpoint/2010/main" val="3428070027"/>
              </p:ext>
            </p:extLst>
          </p:nvPr>
        </p:nvGraphicFramePr>
        <p:xfrm>
          <a:off x="3834116" y="5525636"/>
          <a:ext cx="452376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tblGrid>
              <a:tr h="528800">
                <a:tc>
                  <a:txBody>
                    <a:bodyPr/>
                    <a:lstStyle/>
                    <a:p>
                      <a:pPr algn="ctr"/>
                      <a:r>
                        <a:rPr lang="en-GB" dirty="0">
                          <a:latin typeface="Special Elite" panose="02000506000000020004" pitchFamily="2" charset="0"/>
                        </a:rPr>
                        <a:t>S</a:t>
                      </a:r>
                    </a:p>
                  </a:txBody>
                  <a:tcPr anchor="ctr">
                    <a:solidFill>
                      <a:schemeClr val="bg1"/>
                    </a:solidFill>
                  </a:tcPr>
                </a:tc>
                <a:tc>
                  <a:txBody>
                    <a:bodyPr/>
                    <a:lstStyle/>
                    <a:p>
                      <a:pPr algn="ctr"/>
                      <a:r>
                        <a:rPr lang="en-GB" dirty="0">
                          <a:latin typeface="Special Elite" panose="02000506000000020004" pitchFamily="2" charset="0"/>
                        </a:rPr>
                        <a:t>T</a:t>
                      </a:r>
                    </a:p>
                  </a:txBody>
                  <a:tcPr anchor="ctr">
                    <a:solidFill>
                      <a:schemeClr val="bg1"/>
                    </a:solidFill>
                  </a:tcPr>
                </a:tc>
                <a:tc>
                  <a:txBody>
                    <a:bodyPr/>
                    <a:lstStyle/>
                    <a:p>
                      <a:pPr algn="ctr"/>
                      <a:r>
                        <a:rPr lang="en-GB" dirty="0">
                          <a:latin typeface="Special Elite" panose="02000506000000020004" pitchFamily="2" charset="0"/>
                        </a:rPr>
                        <a:t>U</a:t>
                      </a:r>
                    </a:p>
                  </a:txBody>
                  <a:tcPr anchor="ctr">
                    <a:solidFill>
                      <a:schemeClr val="bg1"/>
                    </a:solidFill>
                  </a:tcPr>
                </a:tc>
                <a:tc>
                  <a:txBody>
                    <a:bodyPr/>
                    <a:lstStyle/>
                    <a:p>
                      <a:pPr algn="ctr"/>
                      <a:r>
                        <a:rPr lang="en-GB" dirty="0">
                          <a:latin typeface="Special Elite" panose="02000506000000020004" pitchFamily="2" charset="0"/>
                        </a:rPr>
                        <a:t>V</a:t>
                      </a:r>
                    </a:p>
                  </a:txBody>
                  <a:tcPr anchor="ctr">
                    <a:solidFill>
                      <a:schemeClr val="bg1"/>
                    </a:solidFill>
                  </a:tcPr>
                </a:tc>
                <a:tc>
                  <a:txBody>
                    <a:bodyPr/>
                    <a:lstStyle/>
                    <a:p>
                      <a:pPr algn="ctr"/>
                      <a:r>
                        <a:rPr lang="en-GB" dirty="0">
                          <a:latin typeface="Special Elite" panose="02000506000000020004" pitchFamily="2" charset="0"/>
                        </a:rPr>
                        <a:t>W</a:t>
                      </a:r>
                    </a:p>
                  </a:txBody>
                  <a:tcPr anchor="ctr">
                    <a:solidFill>
                      <a:schemeClr val="bg1"/>
                    </a:solidFill>
                  </a:tcPr>
                </a:tc>
                <a:tc>
                  <a:txBody>
                    <a:bodyPr/>
                    <a:lstStyle/>
                    <a:p>
                      <a:pPr algn="ctr"/>
                      <a:r>
                        <a:rPr lang="en-GB" dirty="0">
                          <a:latin typeface="Special Elite" panose="02000506000000020004" pitchFamily="2" charset="0"/>
                        </a:rPr>
                        <a:t>X</a:t>
                      </a:r>
                    </a:p>
                  </a:txBody>
                  <a:tcPr anchor="ctr">
                    <a:solidFill>
                      <a:schemeClr val="bg1"/>
                    </a:solidFill>
                  </a:tcPr>
                </a:tc>
                <a:tc>
                  <a:txBody>
                    <a:bodyPr/>
                    <a:lstStyle/>
                    <a:p>
                      <a:pPr algn="ctr"/>
                      <a:r>
                        <a:rPr lang="en-GB" dirty="0">
                          <a:latin typeface="Special Elite" panose="02000506000000020004" pitchFamily="2" charset="0"/>
                        </a:rPr>
                        <a:t>Y</a:t>
                      </a:r>
                    </a:p>
                  </a:txBody>
                  <a:tcPr anchor="ctr">
                    <a:solidFill>
                      <a:schemeClr val="bg1"/>
                    </a:solidFill>
                  </a:tcPr>
                </a:tc>
                <a:tc>
                  <a:txBody>
                    <a:bodyPr/>
                    <a:lstStyle/>
                    <a:p>
                      <a:pPr algn="ctr"/>
                      <a:r>
                        <a:rPr lang="en-GB" dirty="0">
                          <a:latin typeface="Special Elite" panose="02000506000000020004" pitchFamily="2" charset="0"/>
                        </a:rPr>
                        <a:t>Z</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extLst>
                  <a:ext uri="{0D108BD9-81ED-4DB2-BD59-A6C34878D82A}">
                    <a16:rowId xmlns:a16="http://schemas.microsoft.com/office/drawing/2014/main" val="1690001664"/>
                  </a:ext>
                </a:extLst>
              </a:tr>
            </a:tbl>
          </a:graphicData>
        </a:graphic>
      </p:graphicFrame>
    </p:spTree>
    <p:extLst>
      <p:ext uri="{BB962C8B-B14F-4D97-AF65-F5344CB8AC3E}">
        <p14:creationId xmlns:p14="http://schemas.microsoft.com/office/powerpoint/2010/main" val="2505458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8E7977-9B61-4ED2-A88C-AB892BC1C643}"/>
              </a:ext>
            </a:extLst>
          </p:cNvPr>
          <p:cNvSpPr txBox="1"/>
          <p:nvPr/>
        </p:nvSpPr>
        <p:spPr>
          <a:xfrm>
            <a:off x="0" y="803564"/>
            <a:ext cx="12192000" cy="923330"/>
          </a:xfrm>
          <a:prstGeom prst="rect">
            <a:avLst/>
          </a:prstGeom>
          <a:noFill/>
        </p:spPr>
        <p:txBody>
          <a:bodyPr wrap="square" rtlCol="0">
            <a:spAutoFit/>
          </a:bodyPr>
          <a:lstStyle/>
          <a:p>
            <a:pPr algn="ctr"/>
            <a:endParaRPr lang="en-GB" sz="5400" dirty="0">
              <a:solidFill>
                <a:schemeClr val="accent4">
                  <a:lumMod val="50000"/>
                </a:schemeClr>
              </a:solidFill>
              <a:latin typeface="Chiller" panose="04020404031007020602" pitchFamily="82" charset="0"/>
              <a:cs typeface="Arial" panose="020B0604020202020204" pitchFamily="34" charset="0"/>
            </a:endParaRPr>
          </a:p>
        </p:txBody>
      </p:sp>
      <p:sp>
        <p:nvSpPr>
          <p:cNvPr id="11" name="Rectangle 10">
            <a:extLst>
              <a:ext uri="{FF2B5EF4-FFF2-40B4-BE49-F238E27FC236}">
                <a16:creationId xmlns:a16="http://schemas.microsoft.com/office/drawing/2014/main" id="{27D12021-1D52-47EB-909D-C3131202CEAD}"/>
              </a:ext>
            </a:extLst>
          </p:cNvPr>
          <p:cNvSpPr/>
          <p:nvPr/>
        </p:nvSpPr>
        <p:spPr>
          <a:xfrm>
            <a:off x="1006764" y="1154239"/>
            <a:ext cx="10178472" cy="275243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F268A373-A9D1-4CD4-A5BA-71F73A0AEDE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1</a:t>
            </a:r>
          </a:p>
        </p:txBody>
      </p:sp>
      <p:sp>
        <p:nvSpPr>
          <p:cNvPr id="14" name="TextBox 13">
            <a:extLst>
              <a:ext uri="{FF2B5EF4-FFF2-40B4-BE49-F238E27FC236}">
                <a16:creationId xmlns:a16="http://schemas.microsoft.com/office/drawing/2014/main" id="{71D44E26-9C17-451A-932F-06693E76ADD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Letter-Number Cypher</a:t>
            </a:r>
          </a:p>
        </p:txBody>
      </p:sp>
      <p:sp>
        <p:nvSpPr>
          <p:cNvPr id="91" name="Rectangle 90">
            <a:extLst>
              <a:ext uri="{FF2B5EF4-FFF2-40B4-BE49-F238E27FC236}">
                <a16:creationId xmlns:a16="http://schemas.microsoft.com/office/drawing/2014/main" id="{DD5F07A0-C026-4264-9DF7-C3205D7D3A16}"/>
              </a:ext>
            </a:extLst>
          </p:cNvPr>
          <p:cNvSpPr/>
          <p:nvPr/>
        </p:nvSpPr>
        <p:spPr>
          <a:xfrm>
            <a:off x="363246" y="2842420"/>
            <a:ext cx="269428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Special Elite" panose="02000506000000020004" pitchFamily="2" charset="0"/>
              </a:rPr>
              <a:t> 8 . 5 . 12 . 16</a:t>
            </a:r>
          </a:p>
          <a:p>
            <a:pPr algn="ctr"/>
            <a:r>
              <a:rPr lang="en-GB" sz="2400" dirty="0">
                <a:solidFill>
                  <a:srgbClr val="FF0000"/>
                </a:solidFill>
                <a:latin typeface="Special Elite" panose="02000506000000020004" pitchFamily="2" charset="0"/>
              </a:rPr>
              <a:t>H . E . L . P</a:t>
            </a:r>
          </a:p>
        </p:txBody>
      </p:sp>
      <p:sp>
        <p:nvSpPr>
          <p:cNvPr id="92" name="TextBox 91">
            <a:extLst>
              <a:ext uri="{FF2B5EF4-FFF2-40B4-BE49-F238E27FC236}">
                <a16:creationId xmlns:a16="http://schemas.microsoft.com/office/drawing/2014/main" id="{140E0458-27B1-4122-A81B-85C4F54B185B}"/>
              </a:ext>
            </a:extLst>
          </p:cNvPr>
          <p:cNvSpPr txBox="1"/>
          <p:nvPr/>
        </p:nvSpPr>
        <p:spPr>
          <a:xfrm>
            <a:off x="1006764" y="1344627"/>
            <a:ext cx="10178472" cy="584775"/>
          </a:xfrm>
          <a:prstGeom prst="rect">
            <a:avLst/>
          </a:prstGeom>
          <a:noFill/>
        </p:spPr>
        <p:txBody>
          <a:bodyPr wrap="square" rtlCol="0">
            <a:spAutoFit/>
          </a:bodyPr>
          <a:lstStyle/>
          <a:p>
            <a:pPr algn="ctr"/>
            <a:r>
              <a:rPr lang="en-GB" sz="3200" dirty="0">
                <a:latin typeface="Special Elite" panose="02000506000000020004" pitchFamily="2" charset="0"/>
              </a:rPr>
              <a:t>13 . 25          11 . 9 . 4 . 14 . 1 . 16 . 16 . 5 . 18</a:t>
            </a:r>
          </a:p>
        </p:txBody>
      </p:sp>
      <p:sp>
        <p:nvSpPr>
          <p:cNvPr id="93" name="Rectangle 92">
            <a:extLst>
              <a:ext uri="{FF2B5EF4-FFF2-40B4-BE49-F238E27FC236}">
                <a16:creationId xmlns:a16="http://schemas.microsoft.com/office/drawing/2014/main" id="{F04358E4-23B9-4B28-997D-08F0339CA512}"/>
              </a:ext>
            </a:extLst>
          </p:cNvPr>
          <p:cNvSpPr/>
          <p:nvPr/>
        </p:nvSpPr>
        <p:spPr>
          <a:xfrm>
            <a:off x="3551382" y="2631101"/>
            <a:ext cx="5028941" cy="584775"/>
          </a:xfrm>
          <a:prstGeom prst="rect">
            <a:avLst/>
          </a:prstGeom>
        </p:spPr>
        <p:txBody>
          <a:bodyPr wrap="none">
            <a:spAutoFit/>
          </a:bodyPr>
          <a:lstStyle/>
          <a:p>
            <a:pPr algn="ctr"/>
            <a:r>
              <a:rPr lang="en-GB" sz="3200" dirty="0">
                <a:latin typeface="Special Elite" panose="02000506000000020004" pitchFamily="2" charset="0"/>
              </a:rPr>
              <a:t>9 . 19          13 . 1 . 12 . 5</a:t>
            </a:r>
          </a:p>
        </p:txBody>
      </p:sp>
      <p:graphicFrame>
        <p:nvGraphicFramePr>
          <p:cNvPr id="94" name="Table 8">
            <a:extLst>
              <a:ext uri="{FF2B5EF4-FFF2-40B4-BE49-F238E27FC236}">
                <a16:creationId xmlns:a16="http://schemas.microsoft.com/office/drawing/2014/main" id="{06DDE13D-1776-437F-B6CD-381108851AD0}"/>
              </a:ext>
            </a:extLst>
          </p:cNvPr>
          <p:cNvGraphicFramePr>
            <a:graphicFrameLocks noGrp="1"/>
          </p:cNvGraphicFramePr>
          <p:nvPr>
            <p:extLst>
              <p:ext uri="{D42A27DB-BD31-4B8C-83A1-F6EECF244321}">
                <p14:modId xmlns:p14="http://schemas.microsoft.com/office/powerpoint/2010/main" val="3966580168"/>
              </p:ext>
            </p:extLst>
          </p:nvPr>
        </p:nvGraphicFramePr>
        <p:xfrm>
          <a:off x="1006761" y="4257350"/>
          <a:ext cx="1017847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gridCol w="565471">
                  <a:extLst>
                    <a:ext uri="{9D8B030D-6E8A-4147-A177-3AD203B41FA5}">
                      <a16:colId xmlns:a16="http://schemas.microsoft.com/office/drawing/2014/main" val="3928843015"/>
                    </a:ext>
                  </a:extLst>
                </a:gridCol>
                <a:gridCol w="565471">
                  <a:extLst>
                    <a:ext uri="{9D8B030D-6E8A-4147-A177-3AD203B41FA5}">
                      <a16:colId xmlns:a16="http://schemas.microsoft.com/office/drawing/2014/main" val="2853805635"/>
                    </a:ext>
                  </a:extLst>
                </a:gridCol>
                <a:gridCol w="565471">
                  <a:extLst>
                    <a:ext uri="{9D8B030D-6E8A-4147-A177-3AD203B41FA5}">
                      <a16:colId xmlns:a16="http://schemas.microsoft.com/office/drawing/2014/main" val="3288770001"/>
                    </a:ext>
                  </a:extLst>
                </a:gridCol>
                <a:gridCol w="565471">
                  <a:extLst>
                    <a:ext uri="{9D8B030D-6E8A-4147-A177-3AD203B41FA5}">
                      <a16:colId xmlns:a16="http://schemas.microsoft.com/office/drawing/2014/main" val="2344643305"/>
                    </a:ext>
                  </a:extLst>
                </a:gridCol>
                <a:gridCol w="565471">
                  <a:extLst>
                    <a:ext uri="{9D8B030D-6E8A-4147-A177-3AD203B41FA5}">
                      <a16:colId xmlns:a16="http://schemas.microsoft.com/office/drawing/2014/main" val="479742895"/>
                    </a:ext>
                  </a:extLst>
                </a:gridCol>
                <a:gridCol w="565471">
                  <a:extLst>
                    <a:ext uri="{9D8B030D-6E8A-4147-A177-3AD203B41FA5}">
                      <a16:colId xmlns:a16="http://schemas.microsoft.com/office/drawing/2014/main" val="1498366546"/>
                    </a:ext>
                  </a:extLst>
                </a:gridCol>
                <a:gridCol w="565471">
                  <a:extLst>
                    <a:ext uri="{9D8B030D-6E8A-4147-A177-3AD203B41FA5}">
                      <a16:colId xmlns:a16="http://schemas.microsoft.com/office/drawing/2014/main" val="1423420946"/>
                    </a:ext>
                  </a:extLst>
                </a:gridCol>
                <a:gridCol w="565471">
                  <a:extLst>
                    <a:ext uri="{9D8B030D-6E8A-4147-A177-3AD203B41FA5}">
                      <a16:colId xmlns:a16="http://schemas.microsoft.com/office/drawing/2014/main" val="1116172693"/>
                    </a:ext>
                  </a:extLst>
                </a:gridCol>
                <a:gridCol w="565471">
                  <a:extLst>
                    <a:ext uri="{9D8B030D-6E8A-4147-A177-3AD203B41FA5}">
                      <a16:colId xmlns:a16="http://schemas.microsoft.com/office/drawing/2014/main" val="4047760603"/>
                    </a:ext>
                  </a:extLst>
                </a:gridCol>
                <a:gridCol w="565471">
                  <a:extLst>
                    <a:ext uri="{9D8B030D-6E8A-4147-A177-3AD203B41FA5}">
                      <a16:colId xmlns:a16="http://schemas.microsoft.com/office/drawing/2014/main" val="2780137724"/>
                    </a:ext>
                  </a:extLst>
                </a:gridCol>
              </a:tblGrid>
              <a:tr h="528800">
                <a:tc>
                  <a:txBody>
                    <a:bodyPr/>
                    <a:lstStyle/>
                    <a:p>
                      <a:pPr algn="ctr"/>
                      <a:r>
                        <a:rPr lang="en-GB" dirty="0">
                          <a:latin typeface="Special Elite" panose="02000506000000020004" pitchFamily="2" charset="0"/>
                        </a:rPr>
                        <a:t>A</a:t>
                      </a:r>
                    </a:p>
                  </a:txBody>
                  <a:tcPr anchor="ctr">
                    <a:solidFill>
                      <a:schemeClr val="bg1"/>
                    </a:solidFill>
                  </a:tcPr>
                </a:tc>
                <a:tc>
                  <a:txBody>
                    <a:bodyPr/>
                    <a:lstStyle/>
                    <a:p>
                      <a:pPr algn="ctr"/>
                      <a:r>
                        <a:rPr lang="en-GB" dirty="0">
                          <a:latin typeface="Special Elite" panose="02000506000000020004" pitchFamily="2" charset="0"/>
                        </a:rPr>
                        <a:t>B</a:t>
                      </a:r>
                    </a:p>
                  </a:txBody>
                  <a:tcPr anchor="ctr">
                    <a:solidFill>
                      <a:schemeClr val="bg1"/>
                    </a:solidFill>
                  </a:tcPr>
                </a:tc>
                <a:tc>
                  <a:txBody>
                    <a:bodyPr/>
                    <a:lstStyle/>
                    <a:p>
                      <a:pPr algn="ctr"/>
                      <a:r>
                        <a:rPr lang="en-GB" dirty="0">
                          <a:latin typeface="Special Elite" panose="02000506000000020004" pitchFamily="2" charset="0"/>
                        </a:rPr>
                        <a:t>C</a:t>
                      </a:r>
                    </a:p>
                  </a:txBody>
                  <a:tcPr anchor="ctr">
                    <a:solidFill>
                      <a:schemeClr val="bg1"/>
                    </a:solidFill>
                  </a:tcPr>
                </a:tc>
                <a:tc>
                  <a:txBody>
                    <a:bodyPr/>
                    <a:lstStyle/>
                    <a:p>
                      <a:pPr algn="ctr"/>
                      <a:r>
                        <a:rPr lang="en-GB" dirty="0">
                          <a:latin typeface="Special Elite" panose="02000506000000020004" pitchFamily="2" charset="0"/>
                        </a:rPr>
                        <a:t>D</a:t>
                      </a:r>
                    </a:p>
                  </a:txBody>
                  <a:tcPr anchor="ctr">
                    <a:solidFill>
                      <a:schemeClr val="bg1"/>
                    </a:solidFill>
                  </a:tcPr>
                </a:tc>
                <a:tc>
                  <a:txBody>
                    <a:bodyPr/>
                    <a:lstStyle/>
                    <a:p>
                      <a:pPr algn="ctr"/>
                      <a:r>
                        <a:rPr lang="en-GB" dirty="0">
                          <a:latin typeface="Special Elite" panose="02000506000000020004" pitchFamily="2" charset="0"/>
                        </a:rPr>
                        <a:t>E</a:t>
                      </a:r>
                    </a:p>
                  </a:txBody>
                  <a:tcPr anchor="ctr">
                    <a:solidFill>
                      <a:schemeClr val="bg1"/>
                    </a:solidFill>
                  </a:tcPr>
                </a:tc>
                <a:tc>
                  <a:txBody>
                    <a:bodyPr/>
                    <a:lstStyle/>
                    <a:p>
                      <a:pPr algn="ctr"/>
                      <a:r>
                        <a:rPr lang="en-GB" dirty="0">
                          <a:latin typeface="Special Elite" panose="02000506000000020004" pitchFamily="2" charset="0"/>
                        </a:rPr>
                        <a:t>F</a:t>
                      </a:r>
                    </a:p>
                  </a:txBody>
                  <a:tcPr anchor="ctr">
                    <a:solidFill>
                      <a:schemeClr val="bg1"/>
                    </a:solidFill>
                  </a:tcPr>
                </a:tc>
                <a:tc>
                  <a:txBody>
                    <a:bodyPr/>
                    <a:lstStyle/>
                    <a:p>
                      <a:pPr algn="ctr"/>
                      <a:r>
                        <a:rPr lang="en-GB" dirty="0">
                          <a:latin typeface="Special Elite" panose="02000506000000020004" pitchFamily="2" charset="0"/>
                        </a:rPr>
                        <a:t>G</a:t>
                      </a:r>
                    </a:p>
                  </a:txBody>
                  <a:tcPr anchor="ctr">
                    <a:solidFill>
                      <a:schemeClr val="bg1"/>
                    </a:solidFill>
                  </a:tcPr>
                </a:tc>
                <a:tc>
                  <a:txBody>
                    <a:bodyPr/>
                    <a:lstStyle/>
                    <a:p>
                      <a:pPr algn="ctr"/>
                      <a:r>
                        <a:rPr lang="en-GB" dirty="0">
                          <a:latin typeface="Special Elite" panose="02000506000000020004" pitchFamily="2" charset="0"/>
                        </a:rPr>
                        <a:t>H</a:t>
                      </a:r>
                    </a:p>
                  </a:txBody>
                  <a:tcPr anchor="ctr">
                    <a:solidFill>
                      <a:schemeClr val="bg1"/>
                    </a:solidFill>
                  </a:tcPr>
                </a:tc>
                <a:tc>
                  <a:txBody>
                    <a:bodyPr/>
                    <a:lstStyle/>
                    <a:p>
                      <a:pPr algn="ctr"/>
                      <a:r>
                        <a:rPr lang="en-GB" dirty="0">
                          <a:latin typeface="Special Elite" panose="02000506000000020004" pitchFamily="2" charset="0"/>
                        </a:rPr>
                        <a:t>I</a:t>
                      </a:r>
                    </a:p>
                  </a:txBody>
                  <a:tcPr anchor="ctr">
                    <a:solidFill>
                      <a:schemeClr val="bg1"/>
                    </a:solidFill>
                  </a:tcPr>
                </a:tc>
                <a:tc>
                  <a:txBody>
                    <a:bodyPr/>
                    <a:lstStyle/>
                    <a:p>
                      <a:pPr algn="ctr"/>
                      <a:r>
                        <a:rPr lang="en-GB" dirty="0">
                          <a:latin typeface="Special Elite" panose="02000506000000020004" pitchFamily="2" charset="0"/>
                        </a:rPr>
                        <a:t>J</a:t>
                      </a:r>
                    </a:p>
                  </a:txBody>
                  <a:tcPr anchor="ctr">
                    <a:solidFill>
                      <a:schemeClr val="bg1"/>
                    </a:solidFill>
                  </a:tcPr>
                </a:tc>
                <a:tc>
                  <a:txBody>
                    <a:bodyPr/>
                    <a:lstStyle/>
                    <a:p>
                      <a:pPr algn="ctr"/>
                      <a:r>
                        <a:rPr lang="en-GB" dirty="0">
                          <a:latin typeface="Special Elite" panose="02000506000000020004" pitchFamily="2" charset="0"/>
                        </a:rPr>
                        <a:t>K</a:t>
                      </a:r>
                    </a:p>
                  </a:txBody>
                  <a:tcPr anchor="ctr">
                    <a:solidFill>
                      <a:schemeClr val="bg1"/>
                    </a:solidFill>
                  </a:tcPr>
                </a:tc>
                <a:tc>
                  <a:txBody>
                    <a:bodyPr/>
                    <a:lstStyle/>
                    <a:p>
                      <a:pPr algn="ctr"/>
                      <a:r>
                        <a:rPr lang="en-GB" dirty="0">
                          <a:latin typeface="Special Elite" panose="02000506000000020004" pitchFamily="2" charset="0"/>
                        </a:rPr>
                        <a:t>L</a:t>
                      </a:r>
                    </a:p>
                  </a:txBody>
                  <a:tcPr anchor="ctr">
                    <a:solidFill>
                      <a:schemeClr val="bg1"/>
                    </a:solidFill>
                  </a:tcPr>
                </a:tc>
                <a:tc>
                  <a:txBody>
                    <a:bodyPr/>
                    <a:lstStyle/>
                    <a:p>
                      <a:pPr algn="ctr"/>
                      <a:r>
                        <a:rPr lang="en-GB" dirty="0">
                          <a:latin typeface="Special Elite" panose="02000506000000020004" pitchFamily="2" charset="0"/>
                        </a:rPr>
                        <a:t>M</a:t>
                      </a:r>
                    </a:p>
                  </a:txBody>
                  <a:tcPr anchor="ctr">
                    <a:solidFill>
                      <a:schemeClr val="bg1"/>
                    </a:solidFill>
                  </a:tcPr>
                </a:tc>
                <a:tc>
                  <a:txBody>
                    <a:bodyPr/>
                    <a:lstStyle/>
                    <a:p>
                      <a:pPr algn="ctr"/>
                      <a:r>
                        <a:rPr lang="en-GB" dirty="0">
                          <a:latin typeface="Special Elite" panose="02000506000000020004" pitchFamily="2" charset="0"/>
                        </a:rPr>
                        <a:t>N</a:t>
                      </a:r>
                    </a:p>
                  </a:txBody>
                  <a:tcPr anchor="ctr">
                    <a:solidFill>
                      <a:schemeClr val="bg1"/>
                    </a:solidFill>
                  </a:tcPr>
                </a:tc>
                <a:tc>
                  <a:txBody>
                    <a:bodyPr/>
                    <a:lstStyle/>
                    <a:p>
                      <a:pPr algn="ctr"/>
                      <a:r>
                        <a:rPr lang="en-GB" dirty="0">
                          <a:latin typeface="Special Elite" panose="02000506000000020004" pitchFamily="2" charset="0"/>
                        </a:rPr>
                        <a:t>O</a:t>
                      </a:r>
                    </a:p>
                  </a:txBody>
                  <a:tcPr anchor="ctr">
                    <a:solidFill>
                      <a:schemeClr val="bg1"/>
                    </a:solidFill>
                  </a:tcPr>
                </a:tc>
                <a:tc>
                  <a:txBody>
                    <a:bodyPr/>
                    <a:lstStyle/>
                    <a:p>
                      <a:pPr algn="ctr"/>
                      <a:r>
                        <a:rPr lang="en-GB" dirty="0">
                          <a:latin typeface="Special Elite" panose="02000506000000020004" pitchFamily="2" charset="0"/>
                        </a:rPr>
                        <a:t>P</a:t>
                      </a:r>
                    </a:p>
                  </a:txBody>
                  <a:tcPr anchor="ctr">
                    <a:solidFill>
                      <a:schemeClr val="bg1"/>
                    </a:solidFill>
                  </a:tcPr>
                </a:tc>
                <a:tc>
                  <a:txBody>
                    <a:bodyPr/>
                    <a:lstStyle/>
                    <a:p>
                      <a:pPr algn="ctr"/>
                      <a:r>
                        <a:rPr lang="en-GB" dirty="0">
                          <a:latin typeface="Special Elite" panose="02000506000000020004" pitchFamily="2" charset="0"/>
                        </a:rPr>
                        <a:t>Q</a:t>
                      </a:r>
                    </a:p>
                  </a:txBody>
                  <a:tcPr anchor="ctr">
                    <a:solidFill>
                      <a:schemeClr val="bg1"/>
                    </a:solidFill>
                  </a:tcPr>
                </a:tc>
                <a:tc>
                  <a:txBody>
                    <a:bodyPr/>
                    <a:lstStyle/>
                    <a:p>
                      <a:pPr algn="ctr"/>
                      <a:r>
                        <a:rPr lang="en-GB" dirty="0">
                          <a:latin typeface="Special Elite" panose="02000506000000020004" pitchFamily="2" charset="0"/>
                        </a:rPr>
                        <a:t>R</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r>
                        <a:rPr lang="en-GB" dirty="0">
                          <a:latin typeface="Special Elite" panose="02000506000000020004" pitchFamily="2" charset="0"/>
                        </a:rPr>
                        <a:t>5</a:t>
                      </a: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r>
                        <a:rPr lang="en-GB" dirty="0">
                          <a:latin typeface="Special Elite" panose="02000506000000020004" pitchFamily="2" charset="0"/>
                        </a:rPr>
                        <a:t>8</a:t>
                      </a: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r>
                        <a:rPr lang="en-GB" dirty="0">
                          <a:latin typeface="Special Elite" panose="02000506000000020004" pitchFamily="2" charset="0"/>
                        </a:rPr>
                        <a:t>12</a:t>
                      </a: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r>
                        <a:rPr lang="en-GB" dirty="0">
                          <a:latin typeface="Special Elite" panose="02000506000000020004" pitchFamily="2" charset="0"/>
                        </a:rPr>
                        <a:t>16</a:t>
                      </a: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extLst>
                  <a:ext uri="{0D108BD9-81ED-4DB2-BD59-A6C34878D82A}">
                    <a16:rowId xmlns:a16="http://schemas.microsoft.com/office/drawing/2014/main" val="1690001664"/>
                  </a:ext>
                </a:extLst>
              </a:tr>
            </a:tbl>
          </a:graphicData>
        </a:graphic>
      </p:graphicFrame>
      <p:graphicFrame>
        <p:nvGraphicFramePr>
          <p:cNvPr id="95" name="Table 8">
            <a:extLst>
              <a:ext uri="{FF2B5EF4-FFF2-40B4-BE49-F238E27FC236}">
                <a16:creationId xmlns:a16="http://schemas.microsoft.com/office/drawing/2014/main" id="{5F17B84F-DFA3-4FB4-934A-7EA7F1DC9E83}"/>
              </a:ext>
            </a:extLst>
          </p:cNvPr>
          <p:cNvGraphicFramePr>
            <a:graphicFrameLocks noGrp="1"/>
          </p:cNvGraphicFramePr>
          <p:nvPr>
            <p:extLst>
              <p:ext uri="{D42A27DB-BD31-4B8C-83A1-F6EECF244321}">
                <p14:modId xmlns:p14="http://schemas.microsoft.com/office/powerpoint/2010/main" val="377776112"/>
              </p:ext>
            </p:extLst>
          </p:nvPr>
        </p:nvGraphicFramePr>
        <p:xfrm>
          <a:off x="3834116" y="5525636"/>
          <a:ext cx="452376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tblGrid>
              <a:tr h="528800">
                <a:tc>
                  <a:txBody>
                    <a:bodyPr/>
                    <a:lstStyle/>
                    <a:p>
                      <a:pPr algn="ctr"/>
                      <a:r>
                        <a:rPr lang="en-GB" dirty="0">
                          <a:latin typeface="Special Elite" panose="02000506000000020004" pitchFamily="2" charset="0"/>
                        </a:rPr>
                        <a:t>S</a:t>
                      </a:r>
                    </a:p>
                  </a:txBody>
                  <a:tcPr anchor="ctr">
                    <a:solidFill>
                      <a:schemeClr val="bg1"/>
                    </a:solidFill>
                  </a:tcPr>
                </a:tc>
                <a:tc>
                  <a:txBody>
                    <a:bodyPr/>
                    <a:lstStyle/>
                    <a:p>
                      <a:pPr algn="ctr"/>
                      <a:r>
                        <a:rPr lang="en-GB" dirty="0">
                          <a:latin typeface="Special Elite" panose="02000506000000020004" pitchFamily="2" charset="0"/>
                        </a:rPr>
                        <a:t>T</a:t>
                      </a:r>
                    </a:p>
                  </a:txBody>
                  <a:tcPr anchor="ctr">
                    <a:solidFill>
                      <a:schemeClr val="bg1"/>
                    </a:solidFill>
                  </a:tcPr>
                </a:tc>
                <a:tc>
                  <a:txBody>
                    <a:bodyPr/>
                    <a:lstStyle/>
                    <a:p>
                      <a:pPr algn="ctr"/>
                      <a:r>
                        <a:rPr lang="en-GB" dirty="0">
                          <a:latin typeface="Special Elite" panose="02000506000000020004" pitchFamily="2" charset="0"/>
                        </a:rPr>
                        <a:t>U</a:t>
                      </a:r>
                    </a:p>
                  </a:txBody>
                  <a:tcPr anchor="ctr">
                    <a:solidFill>
                      <a:schemeClr val="bg1"/>
                    </a:solidFill>
                  </a:tcPr>
                </a:tc>
                <a:tc>
                  <a:txBody>
                    <a:bodyPr/>
                    <a:lstStyle/>
                    <a:p>
                      <a:pPr algn="ctr"/>
                      <a:r>
                        <a:rPr lang="en-GB" dirty="0">
                          <a:latin typeface="Special Elite" panose="02000506000000020004" pitchFamily="2" charset="0"/>
                        </a:rPr>
                        <a:t>V</a:t>
                      </a:r>
                    </a:p>
                  </a:txBody>
                  <a:tcPr anchor="ctr">
                    <a:solidFill>
                      <a:schemeClr val="bg1"/>
                    </a:solidFill>
                  </a:tcPr>
                </a:tc>
                <a:tc>
                  <a:txBody>
                    <a:bodyPr/>
                    <a:lstStyle/>
                    <a:p>
                      <a:pPr algn="ctr"/>
                      <a:r>
                        <a:rPr lang="en-GB" dirty="0">
                          <a:latin typeface="Special Elite" panose="02000506000000020004" pitchFamily="2" charset="0"/>
                        </a:rPr>
                        <a:t>W</a:t>
                      </a:r>
                    </a:p>
                  </a:txBody>
                  <a:tcPr anchor="ctr">
                    <a:solidFill>
                      <a:schemeClr val="bg1"/>
                    </a:solidFill>
                  </a:tcPr>
                </a:tc>
                <a:tc>
                  <a:txBody>
                    <a:bodyPr/>
                    <a:lstStyle/>
                    <a:p>
                      <a:pPr algn="ctr"/>
                      <a:r>
                        <a:rPr lang="en-GB" dirty="0">
                          <a:latin typeface="Special Elite" panose="02000506000000020004" pitchFamily="2" charset="0"/>
                        </a:rPr>
                        <a:t>X</a:t>
                      </a:r>
                    </a:p>
                  </a:txBody>
                  <a:tcPr anchor="ctr">
                    <a:solidFill>
                      <a:schemeClr val="bg1"/>
                    </a:solidFill>
                  </a:tcPr>
                </a:tc>
                <a:tc>
                  <a:txBody>
                    <a:bodyPr/>
                    <a:lstStyle/>
                    <a:p>
                      <a:pPr algn="ctr"/>
                      <a:r>
                        <a:rPr lang="en-GB" dirty="0">
                          <a:latin typeface="Special Elite" panose="02000506000000020004" pitchFamily="2" charset="0"/>
                        </a:rPr>
                        <a:t>Y</a:t>
                      </a:r>
                    </a:p>
                  </a:txBody>
                  <a:tcPr anchor="ctr">
                    <a:solidFill>
                      <a:schemeClr val="bg1"/>
                    </a:solidFill>
                  </a:tcPr>
                </a:tc>
                <a:tc>
                  <a:txBody>
                    <a:bodyPr/>
                    <a:lstStyle/>
                    <a:p>
                      <a:pPr algn="ctr"/>
                      <a:r>
                        <a:rPr lang="en-GB" dirty="0">
                          <a:latin typeface="Special Elite" panose="02000506000000020004" pitchFamily="2" charset="0"/>
                        </a:rPr>
                        <a:t>Z</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tc>
                  <a:txBody>
                    <a:bodyPr/>
                    <a:lstStyle/>
                    <a:p>
                      <a:pPr algn="ctr"/>
                      <a:endParaRPr lang="en-GB" dirty="0">
                        <a:latin typeface="Special Elite" panose="02000506000000020004" pitchFamily="2" charset="0"/>
                      </a:endParaRPr>
                    </a:p>
                  </a:txBody>
                  <a:tcPr anchor="ctr">
                    <a:solidFill>
                      <a:schemeClr val="bg1"/>
                    </a:solidFill>
                  </a:tcPr>
                </a:tc>
                <a:extLst>
                  <a:ext uri="{0D108BD9-81ED-4DB2-BD59-A6C34878D82A}">
                    <a16:rowId xmlns:a16="http://schemas.microsoft.com/office/drawing/2014/main" val="1690001664"/>
                  </a:ext>
                </a:extLst>
              </a:tr>
            </a:tbl>
          </a:graphicData>
        </a:graphic>
      </p:graphicFrame>
    </p:spTree>
    <p:extLst>
      <p:ext uri="{BB962C8B-B14F-4D97-AF65-F5344CB8AC3E}">
        <p14:creationId xmlns:p14="http://schemas.microsoft.com/office/powerpoint/2010/main" val="1885374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8E7977-9B61-4ED2-A88C-AB892BC1C643}"/>
              </a:ext>
            </a:extLst>
          </p:cNvPr>
          <p:cNvSpPr txBox="1"/>
          <p:nvPr/>
        </p:nvSpPr>
        <p:spPr>
          <a:xfrm>
            <a:off x="0" y="803564"/>
            <a:ext cx="12192000" cy="923330"/>
          </a:xfrm>
          <a:prstGeom prst="rect">
            <a:avLst/>
          </a:prstGeom>
          <a:noFill/>
        </p:spPr>
        <p:txBody>
          <a:bodyPr wrap="square" rtlCol="0">
            <a:spAutoFit/>
          </a:bodyPr>
          <a:lstStyle/>
          <a:p>
            <a:pPr algn="ctr"/>
            <a:endParaRPr lang="en-GB" sz="5400" dirty="0">
              <a:solidFill>
                <a:schemeClr val="accent4">
                  <a:lumMod val="50000"/>
                </a:schemeClr>
              </a:solidFill>
              <a:latin typeface="Chiller" panose="04020404031007020602" pitchFamily="82" charset="0"/>
              <a:cs typeface="Arial" panose="020B0604020202020204" pitchFamily="34" charset="0"/>
            </a:endParaRPr>
          </a:p>
        </p:txBody>
      </p:sp>
      <p:sp>
        <p:nvSpPr>
          <p:cNvPr id="11" name="Rectangle 10">
            <a:extLst>
              <a:ext uri="{FF2B5EF4-FFF2-40B4-BE49-F238E27FC236}">
                <a16:creationId xmlns:a16="http://schemas.microsoft.com/office/drawing/2014/main" id="{27D12021-1D52-47EB-909D-C3131202CEAD}"/>
              </a:ext>
            </a:extLst>
          </p:cNvPr>
          <p:cNvSpPr/>
          <p:nvPr/>
        </p:nvSpPr>
        <p:spPr>
          <a:xfrm>
            <a:off x="1006764" y="1154239"/>
            <a:ext cx="10178472" cy="275243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F268A373-A9D1-4CD4-A5BA-71F73A0AEDE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1</a:t>
            </a:r>
          </a:p>
        </p:txBody>
      </p:sp>
      <p:sp>
        <p:nvSpPr>
          <p:cNvPr id="14" name="TextBox 13">
            <a:extLst>
              <a:ext uri="{FF2B5EF4-FFF2-40B4-BE49-F238E27FC236}">
                <a16:creationId xmlns:a16="http://schemas.microsoft.com/office/drawing/2014/main" id="{71D44E26-9C17-451A-932F-06693E76ADD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Letter-Number Cypher</a:t>
            </a:r>
          </a:p>
        </p:txBody>
      </p:sp>
      <p:sp>
        <p:nvSpPr>
          <p:cNvPr id="91" name="Rectangle 90">
            <a:extLst>
              <a:ext uri="{FF2B5EF4-FFF2-40B4-BE49-F238E27FC236}">
                <a16:creationId xmlns:a16="http://schemas.microsoft.com/office/drawing/2014/main" id="{79C6A327-D20F-4358-9540-BE73907FEC92}"/>
              </a:ext>
            </a:extLst>
          </p:cNvPr>
          <p:cNvSpPr/>
          <p:nvPr/>
        </p:nvSpPr>
        <p:spPr>
          <a:xfrm>
            <a:off x="363246" y="2842420"/>
            <a:ext cx="269428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Special Elite" panose="02000506000000020004" pitchFamily="2" charset="0"/>
              </a:rPr>
              <a:t> 8 . 5 . 12 . 16</a:t>
            </a:r>
          </a:p>
          <a:p>
            <a:pPr algn="ctr"/>
            <a:r>
              <a:rPr lang="en-GB" sz="2400" dirty="0">
                <a:solidFill>
                  <a:srgbClr val="FF0000"/>
                </a:solidFill>
                <a:latin typeface="Special Elite" panose="02000506000000020004" pitchFamily="2" charset="0"/>
              </a:rPr>
              <a:t>H . E . L . P</a:t>
            </a:r>
          </a:p>
        </p:txBody>
      </p:sp>
      <p:sp>
        <p:nvSpPr>
          <p:cNvPr id="92" name="TextBox 91">
            <a:extLst>
              <a:ext uri="{FF2B5EF4-FFF2-40B4-BE49-F238E27FC236}">
                <a16:creationId xmlns:a16="http://schemas.microsoft.com/office/drawing/2014/main" id="{E583C6D5-A5F5-458B-A1C5-4928861CCA51}"/>
              </a:ext>
            </a:extLst>
          </p:cNvPr>
          <p:cNvSpPr txBox="1"/>
          <p:nvPr/>
        </p:nvSpPr>
        <p:spPr>
          <a:xfrm>
            <a:off x="1006764" y="1344627"/>
            <a:ext cx="10178472" cy="584775"/>
          </a:xfrm>
          <a:prstGeom prst="rect">
            <a:avLst/>
          </a:prstGeom>
          <a:noFill/>
        </p:spPr>
        <p:txBody>
          <a:bodyPr wrap="square" rtlCol="0">
            <a:spAutoFit/>
          </a:bodyPr>
          <a:lstStyle/>
          <a:p>
            <a:pPr algn="ctr"/>
            <a:r>
              <a:rPr lang="en-GB" sz="3200" dirty="0">
                <a:latin typeface="Special Elite" panose="02000506000000020004" pitchFamily="2" charset="0"/>
              </a:rPr>
              <a:t>13 . 25          11 . 9 . 4 . 14 . 1 . 16 . 16 . 5 . 18</a:t>
            </a:r>
          </a:p>
        </p:txBody>
      </p:sp>
      <p:sp>
        <p:nvSpPr>
          <p:cNvPr id="93" name="Rectangle 92">
            <a:extLst>
              <a:ext uri="{FF2B5EF4-FFF2-40B4-BE49-F238E27FC236}">
                <a16:creationId xmlns:a16="http://schemas.microsoft.com/office/drawing/2014/main" id="{D2598D48-C4E4-4016-A0CA-4FEE44DD4ABE}"/>
              </a:ext>
            </a:extLst>
          </p:cNvPr>
          <p:cNvSpPr/>
          <p:nvPr/>
        </p:nvSpPr>
        <p:spPr>
          <a:xfrm>
            <a:off x="3551382" y="2631101"/>
            <a:ext cx="5028941" cy="584775"/>
          </a:xfrm>
          <a:prstGeom prst="rect">
            <a:avLst/>
          </a:prstGeom>
        </p:spPr>
        <p:txBody>
          <a:bodyPr wrap="none">
            <a:spAutoFit/>
          </a:bodyPr>
          <a:lstStyle/>
          <a:p>
            <a:pPr algn="ctr"/>
            <a:r>
              <a:rPr lang="en-GB" sz="3200" dirty="0">
                <a:latin typeface="Special Elite" panose="02000506000000020004" pitchFamily="2" charset="0"/>
              </a:rPr>
              <a:t>9 . 19          13 . 1 . 12 . 5</a:t>
            </a:r>
          </a:p>
        </p:txBody>
      </p:sp>
      <p:graphicFrame>
        <p:nvGraphicFramePr>
          <p:cNvPr id="94" name="Table 8">
            <a:extLst>
              <a:ext uri="{FF2B5EF4-FFF2-40B4-BE49-F238E27FC236}">
                <a16:creationId xmlns:a16="http://schemas.microsoft.com/office/drawing/2014/main" id="{A5CA40D5-D75C-41F0-AE6B-1FEC1268984F}"/>
              </a:ext>
            </a:extLst>
          </p:cNvPr>
          <p:cNvGraphicFramePr>
            <a:graphicFrameLocks noGrp="1"/>
          </p:cNvGraphicFramePr>
          <p:nvPr>
            <p:extLst>
              <p:ext uri="{D42A27DB-BD31-4B8C-83A1-F6EECF244321}">
                <p14:modId xmlns:p14="http://schemas.microsoft.com/office/powerpoint/2010/main" val="3681951912"/>
              </p:ext>
            </p:extLst>
          </p:nvPr>
        </p:nvGraphicFramePr>
        <p:xfrm>
          <a:off x="1006761" y="4257350"/>
          <a:ext cx="1017847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gridCol w="565471">
                  <a:extLst>
                    <a:ext uri="{9D8B030D-6E8A-4147-A177-3AD203B41FA5}">
                      <a16:colId xmlns:a16="http://schemas.microsoft.com/office/drawing/2014/main" val="3928843015"/>
                    </a:ext>
                  </a:extLst>
                </a:gridCol>
                <a:gridCol w="565471">
                  <a:extLst>
                    <a:ext uri="{9D8B030D-6E8A-4147-A177-3AD203B41FA5}">
                      <a16:colId xmlns:a16="http://schemas.microsoft.com/office/drawing/2014/main" val="2853805635"/>
                    </a:ext>
                  </a:extLst>
                </a:gridCol>
                <a:gridCol w="565471">
                  <a:extLst>
                    <a:ext uri="{9D8B030D-6E8A-4147-A177-3AD203B41FA5}">
                      <a16:colId xmlns:a16="http://schemas.microsoft.com/office/drawing/2014/main" val="3288770001"/>
                    </a:ext>
                  </a:extLst>
                </a:gridCol>
                <a:gridCol w="565471">
                  <a:extLst>
                    <a:ext uri="{9D8B030D-6E8A-4147-A177-3AD203B41FA5}">
                      <a16:colId xmlns:a16="http://schemas.microsoft.com/office/drawing/2014/main" val="2344643305"/>
                    </a:ext>
                  </a:extLst>
                </a:gridCol>
                <a:gridCol w="565471">
                  <a:extLst>
                    <a:ext uri="{9D8B030D-6E8A-4147-A177-3AD203B41FA5}">
                      <a16:colId xmlns:a16="http://schemas.microsoft.com/office/drawing/2014/main" val="479742895"/>
                    </a:ext>
                  </a:extLst>
                </a:gridCol>
                <a:gridCol w="565471">
                  <a:extLst>
                    <a:ext uri="{9D8B030D-6E8A-4147-A177-3AD203B41FA5}">
                      <a16:colId xmlns:a16="http://schemas.microsoft.com/office/drawing/2014/main" val="1498366546"/>
                    </a:ext>
                  </a:extLst>
                </a:gridCol>
                <a:gridCol w="565471">
                  <a:extLst>
                    <a:ext uri="{9D8B030D-6E8A-4147-A177-3AD203B41FA5}">
                      <a16:colId xmlns:a16="http://schemas.microsoft.com/office/drawing/2014/main" val="1423420946"/>
                    </a:ext>
                  </a:extLst>
                </a:gridCol>
                <a:gridCol w="565471">
                  <a:extLst>
                    <a:ext uri="{9D8B030D-6E8A-4147-A177-3AD203B41FA5}">
                      <a16:colId xmlns:a16="http://schemas.microsoft.com/office/drawing/2014/main" val="1116172693"/>
                    </a:ext>
                  </a:extLst>
                </a:gridCol>
                <a:gridCol w="565471">
                  <a:extLst>
                    <a:ext uri="{9D8B030D-6E8A-4147-A177-3AD203B41FA5}">
                      <a16:colId xmlns:a16="http://schemas.microsoft.com/office/drawing/2014/main" val="4047760603"/>
                    </a:ext>
                  </a:extLst>
                </a:gridCol>
                <a:gridCol w="565471">
                  <a:extLst>
                    <a:ext uri="{9D8B030D-6E8A-4147-A177-3AD203B41FA5}">
                      <a16:colId xmlns:a16="http://schemas.microsoft.com/office/drawing/2014/main" val="2780137724"/>
                    </a:ext>
                  </a:extLst>
                </a:gridCol>
              </a:tblGrid>
              <a:tr h="528800">
                <a:tc>
                  <a:txBody>
                    <a:bodyPr/>
                    <a:lstStyle/>
                    <a:p>
                      <a:pPr algn="ctr"/>
                      <a:r>
                        <a:rPr lang="en-GB" dirty="0">
                          <a:latin typeface="Special Elite" panose="02000506000000020004" pitchFamily="2" charset="0"/>
                        </a:rPr>
                        <a:t>A</a:t>
                      </a:r>
                    </a:p>
                  </a:txBody>
                  <a:tcPr anchor="ctr">
                    <a:solidFill>
                      <a:schemeClr val="bg1"/>
                    </a:solidFill>
                  </a:tcPr>
                </a:tc>
                <a:tc>
                  <a:txBody>
                    <a:bodyPr/>
                    <a:lstStyle/>
                    <a:p>
                      <a:pPr algn="ctr"/>
                      <a:r>
                        <a:rPr lang="en-GB" dirty="0">
                          <a:latin typeface="Special Elite" panose="02000506000000020004" pitchFamily="2" charset="0"/>
                        </a:rPr>
                        <a:t>B</a:t>
                      </a:r>
                    </a:p>
                  </a:txBody>
                  <a:tcPr anchor="ctr">
                    <a:solidFill>
                      <a:schemeClr val="bg1"/>
                    </a:solidFill>
                  </a:tcPr>
                </a:tc>
                <a:tc>
                  <a:txBody>
                    <a:bodyPr/>
                    <a:lstStyle/>
                    <a:p>
                      <a:pPr algn="ctr"/>
                      <a:r>
                        <a:rPr lang="en-GB" dirty="0">
                          <a:latin typeface="Special Elite" panose="02000506000000020004" pitchFamily="2" charset="0"/>
                        </a:rPr>
                        <a:t>C</a:t>
                      </a:r>
                    </a:p>
                  </a:txBody>
                  <a:tcPr anchor="ctr">
                    <a:solidFill>
                      <a:schemeClr val="bg1"/>
                    </a:solidFill>
                  </a:tcPr>
                </a:tc>
                <a:tc>
                  <a:txBody>
                    <a:bodyPr/>
                    <a:lstStyle/>
                    <a:p>
                      <a:pPr algn="ctr"/>
                      <a:r>
                        <a:rPr lang="en-GB" dirty="0">
                          <a:latin typeface="Special Elite" panose="02000506000000020004" pitchFamily="2" charset="0"/>
                        </a:rPr>
                        <a:t>D</a:t>
                      </a:r>
                    </a:p>
                  </a:txBody>
                  <a:tcPr anchor="ctr">
                    <a:solidFill>
                      <a:schemeClr val="bg1"/>
                    </a:solidFill>
                  </a:tcPr>
                </a:tc>
                <a:tc>
                  <a:txBody>
                    <a:bodyPr/>
                    <a:lstStyle/>
                    <a:p>
                      <a:pPr algn="ctr"/>
                      <a:r>
                        <a:rPr lang="en-GB" dirty="0">
                          <a:latin typeface="Special Elite" panose="02000506000000020004" pitchFamily="2" charset="0"/>
                        </a:rPr>
                        <a:t>E</a:t>
                      </a:r>
                    </a:p>
                  </a:txBody>
                  <a:tcPr anchor="ctr">
                    <a:solidFill>
                      <a:schemeClr val="bg1"/>
                    </a:solidFill>
                  </a:tcPr>
                </a:tc>
                <a:tc>
                  <a:txBody>
                    <a:bodyPr/>
                    <a:lstStyle/>
                    <a:p>
                      <a:pPr algn="ctr"/>
                      <a:r>
                        <a:rPr lang="en-GB" dirty="0">
                          <a:latin typeface="Special Elite" panose="02000506000000020004" pitchFamily="2" charset="0"/>
                        </a:rPr>
                        <a:t>F</a:t>
                      </a:r>
                    </a:p>
                  </a:txBody>
                  <a:tcPr anchor="ctr">
                    <a:solidFill>
                      <a:schemeClr val="bg1"/>
                    </a:solidFill>
                  </a:tcPr>
                </a:tc>
                <a:tc>
                  <a:txBody>
                    <a:bodyPr/>
                    <a:lstStyle/>
                    <a:p>
                      <a:pPr algn="ctr"/>
                      <a:r>
                        <a:rPr lang="en-GB" dirty="0">
                          <a:latin typeface="Special Elite" panose="02000506000000020004" pitchFamily="2" charset="0"/>
                        </a:rPr>
                        <a:t>G</a:t>
                      </a:r>
                    </a:p>
                  </a:txBody>
                  <a:tcPr anchor="ctr">
                    <a:solidFill>
                      <a:schemeClr val="bg1"/>
                    </a:solidFill>
                  </a:tcPr>
                </a:tc>
                <a:tc>
                  <a:txBody>
                    <a:bodyPr/>
                    <a:lstStyle/>
                    <a:p>
                      <a:pPr algn="ctr"/>
                      <a:r>
                        <a:rPr lang="en-GB" dirty="0">
                          <a:latin typeface="Special Elite" panose="02000506000000020004" pitchFamily="2" charset="0"/>
                        </a:rPr>
                        <a:t>H</a:t>
                      </a:r>
                    </a:p>
                  </a:txBody>
                  <a:tcPr anchor="ctr">
                    <a:solidFill>
                      <a:schemeClr val="bg1"/>
                    </a:solidFill>
                  </a:tcPr>
                </a:tc>
                <a:tc>
                  <a:txBody>
                    <a:bodyPr/>
                    <a:lstStyle/>
                    <a:p>
                      <a:pPr algn="ctr"/>
                      <a:r>
                        <a:rPr lang="en-GB" dirty="0">
                          <a:latin typeface="Special Elite" panose="02000506000000020004" pitchFamily="2" charset="0"/>
                        </a:rPr>
                        <a:t>I</a:t>
                      </a:r>
                    </a:p>
                  </a:txBody>
                  <a:tcPr anchor="ctr">
                    <a:solidFill>
                      <a:schemeClr val="bg1"/>
                    </a:solidFill>
                  </a:tcPr>
                </a:tc>
                <a:tc>
                  <a:txBody>
                    <a:bodyPr/>
                    <a:lstStyle/>
                    <a:p>
                      <a:pPr algn="ctr"/>
                      <a:r>
                        <a:rPr lang="en-GB" dirty="0">
                          <a:latin typeface="Special Elite" panose="02000506000000020004" pitchFamily="2" charset="0"/>
                        </a:rPr>
                        <a:t>J</a:t>
                      </a:r>
                    </a:p>
                  </a:txBody>
                  <a:tcPr anchor="ctr">
                    <a:solidFill>
                      <a:schemeClr val="bg1"/>
                    </a:solidFill>
                  </a:tcPr>
                </a:tc>
                <a:tc>
                  <a:txBody>
                    <a:bodyPr/>
                    <a:lstStyle/>
                    <a:p>
                      <a:pPr algn="ctr"/>
                      <a:r>
                        <a:rPr lang="en-GB" dirty="0">
                          <a:latin typeface="Special Elite" panose="02000506000000020004" pitchFamily="2" charset="0"/>
                        </a:rPr>
                        <a:t>K</a:t>
                      </a:r>
                    </a:p>
                  </a:txBody>
                  <a:tcPr anchor="ctr">
                    <a:solidFill>
                      <a:schemeClr val="bg1"/>
                    </a:solidFill>
                  </a:tcPr>
                </a:tc>
                <a:tc>
                  <a:txBody>
                    <a:bodyPr/>
                    <a:lstStyle/>
                    <a:p>
                      <a:pPr algn="ctr"/>
                      <a:r>
                        <a:rPr lang="en-GB" dirty="0">
                          <a:latin typeface="Special Elite" panose="02000506000000020004" pitchFamily="2" charset="0"/>
                        </a:rPr>
                        <a:t>L</a:t>
                      </a:r>
                    </a:p>
                  </a:txBody>
                  <a:tcPr anchor="ctr">
                    <a:solidFill>
                      <a:schemeClr val="bg1"/>
                    </a:solidFill>
                  </a:tcPr>
                </a:tc>
                <a:tc>
                  <a:txBody>
                    <a:bodyPr/>
                    <a:lstStyle/>
                    <a:p>
                      <a:pPr algn="ctr"/>
                      <a:r>
                        <a:rPr lang="en-GB" dirty="0">
                          <a:latin typeface="Special Elite" panose="02000506000000020004" pitchFamily="2" charset="0"/>
                        </a:rPr>
                        <a:t>M</a:t>
                      </a:r>
                    </a:p>
                  </a:txBody>
                  <a:tcPr anchor="ctr">
                    <a:solidFill>
                      <a:schemeClr val="bg1"/>
                    </a:solidFill>
                  </a:tcPr>
                </a:tc>
                <a:tc>
                  <a:txBody>
                    <a:bodyPr/>
                    <a:lstStyle/>
                    <a:p>
                      <a:pPr algn="ctr"/>
                      <a:r>
                        <a:rPr lang="en-GB" dirty="0">
                          <a:latin typeface="Special Elite" panose="02000506000000020004" pitchFamily="2" charset="0"/>
                        </a:rPr>
                        <a:t>N</a:t>
                      </a:r>
                    </a:p>
                  </a:txBody>
                  <a:tcPr anchor="ctr">
                    <a:solidFill>
                      <a:schemeClr val="bg1"/>
                    </a:solidFill>
                  </a:tcPr>
                </a:tc>
                <a:tc>
                  <a:txBody>
                    <a:bodyPr/>
                    <a:lstStyle/>
                    <a:p>
                      <a:pPr algn="ctr"/>
                      <a:r>
                        <a:rPr lang="en-GB" dirty="0">
                          <a:latin typeface="Special Elite" panose="02000506000000020004" pitchFamily="2" charset="0"/>
                        </a:rPr>
                        <a:t>O</a:t>
                      </a:r>
                    </a:p>
                  </a:txBody>
                  <a:tcPr anchor="ctr">
                    <a:solidFill>
                      <a:schemeClr val="bg1"/>
                    </a:solidFill>
                  </a:tcPr>
                </a:tc>
                <a:tc>
                  <a:txBody>
                    <a:bodyPr/>
                    <a:lstStyle/>
                    <a:p>
                      <a:pPr algn="ctr"/>
                      <a:r>
                        <a:rPr lang="en-GB" dirty="0">
                          <a:latin typeface="Special Elite" panose="02000506000000020004" pitchFamily="2" charset="0"/>
                        </a:rPr>
                        <a:t>P</a:t>
                      </a:r>
                    </a:p>
                  </a:txBody>
                  <a:tcPr anchor="ctr">
                    <a:solidFill>
                      <a:schemeClr val="bg1"/>
                    </a:solidFill>
                  </a:tcPr>
                </a:tc>
                <a:tc>
                  <a:txBody>
                    <a:bodyPr/>
                    <a:lstStyle/>
                    <a:p>
                      <a:pPr algn="ctr"/>
                      <a:r>
                        <a:rPr lang="en-GB" dirty="0">
                          <a:latin typeface="Special Elite" panose="02000506000000020004" pitchFamily="2" charset="0"/>
                        </a:rPr>
                        <a:t>Q</a:t>
                      </a:r>
                    </a:p>
                  </a:txBody>
                  <a:tcPr anchor="ctr">
                    <a:solidFill>
                      <a:schemeClr val="bg1"/>
                    </a:solidFill>
                  </a:tcPr>
                </a:tc>
                <a:tc>
                  <a:txBody>
                    <a:bodyPr/>
                    <a:lstStyle/>
                    <a:p>
                      <a:pPr algn="ctr"/>
                      <a:r>
                        <a:rPr lang="en-GB" dirty="0">
                          <a:latin typeface="Special Elite" panose="02000506000000020004" pitchFamily="2" charset="0"/>
                        </a:rPr>
                        <a:t>R</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r>
                        <a:rPr lang="en-GB" dirty="0">
                          <a:latin typeface="Special Elite" panose="02000506000000020004" pitchFamily="2" charset="0"/>
                        </a:rPr>
                        <a:t>1</a:t>
                      </a:r>
                    </a:p>
                  </a:txBody>
                  <a:tcPr anchor="ctr">
                    <a:solidFill>
                      <a:schemeClr val="bg1"/>
                    </a:solidFill>
                  </a:tcPr>
                </a:tc>
                <a:tc>
                  <a:txBody>
                    <a:bodyPr/>
                    <a:lstStyle/>
                    <a:p>
                      <a:pPr algn="ctr"/>
                      <a:r>
                        <a:rPr lang="en-GB" dirty="0">
                          <a:latin typeface="Special Elite" panose="02000506000000020004" pitchFamily="2" charset="0"/>
                        </a:rPr>
                        <a:t>2</a:t>
                      </a:r>
                    </a:p>
                  </a:txBody>
                  <a:tcPr anchor="ctr">
                    <a:solidFill>
                      <a:schemeClr val="bg1"/>
                    </a:solidFill>
                  </a:tcPr>
                </a:tc>
                <a:tc>
                  <a:txBody>
                    <a:bodyPr/>
                    <a:lstStyle/>
                    <a:p>
                      <a:pPr algn="ctr"/>
                      <a:r>
                        <a:rPr lang="en-GB" dirty="0">
                          <a:latin typeface="Special Elite" panose="02000506000000020004" pitchFamily="2" charset="0"/>
                        </a:rPr>
                        <a:t>3</a:t>
                      </a:r>
                    </a:p>
                  </a:txBody>
                  <a:tcPr anchor="ctr">
                    <a:solidFill>
                      <a:schemeClr val="bg1"/>
                    </a:solidFill>
                  </a:tcPr>
                </a:tc>
                <a:tc>
                  <a:txBody>
                    <a:bodyPr/>
                    <a:lstStyle/>
                    <a:p>
                      <a:pPr algn="ctr"/>
                      <a:r>
                        <a:rPr lang="en-GB" dirty="0">
                          <a:latin typeface="Special Elite" panose="02000506000000020004" pitchFamily="2" charset="0"/>
                        </a:rPr>
                        <a:t>4</a:t>
                      </a:r>
                    </a:p>
                  </a:txBody>
                  <a:tcPr anchor="ctr">
                    <a:solidFill>
                      <a:schemeClr val="bg1"/>
                    </a:solidFill>
                  </a:tcPr>
                </a:tc>
                <a:tc>
                  <a:txBody>
                    <a:bodyPr/>
                    <a:lstStyle/>
                    <a:p>
                      <a:pPr algn="ctr"/>
                      <a:r>
                        <a:rPr lang="en-GB" dirty="0">
                          <a:latin typeface="Special Elite" panose="02000506000000020004" pitchFamily="2" charset="0"/>
                        </a:rPr>
                        <a:t>5</a:t>
                      </a:r>
                    </a:p>
                  </a:txBody>
                  <a:tcPr anchor="ctr">
                    <a:solidFill>
                      <a:schemeClr val="bg1"/>
                    </a:solidFill>
                  </a:tcPr>
                </a:tc>
                <a:tc>
                  <a:txBody>
                    <a:bodyPr/>
                    <a:lstStyle/>
                    <a:p>
                      <a:pPr algn="ctr"/>
                      <a:r>
                        <a:rPr lang="en-GB" dirty="0">
                          <a:latin typeface="Special Elite" panose="02000506000000020004" pitchFamily="2" charset="0"/>
                        </a:rPr>
                        <a:t>6</a:t>
                      </a:r>
                    </a:p>
                  </a:txBody>
                  <a:tcPr anchor="ctr">
                    <a:solidFill>
                      <a:schemeClr val="bg1"/>
                    </a:solidFill>
                  </a:tcPr>
                </a:tc>
                <a:tc>
                  <a:txBody>
                    <a:bodyPr/>
                    <a:lstStyle/>
                    <a:p>
                      <a:pPr algn="ctr"/>
                      <a:r>
                        <a:rPr lang="en-GB" dirty="0">
                          <a:latin typeface="Special Elite" panose="02000506000000020004" pitchFamily="2" charset="0"/>
                        </a:rPr>
                        <a:t>7</a:t>
                      </a:r>
                    </a:p>
                  </a:txBody>
                  <a:tcPr anchor="ctr">
                    <a:solidFill>
                      <a:schemeClr val="bg1"/>
                    </a:solidFill>
                  </a:tcPr>
                </a:tc>
                <a:tc>
                  <a:txBody>
                    <a:bodyPr/>
                    <a:lstStyle/>
                    <a:p>
                      <a:pPr algn="ctr"/>
                      <a:r>
                        <a:rPr lang="en-GB" dirty="0">
                          <a:latin typeface="Special Elite" panose="02000506000000020004" pitchFamily="2" charset="0"/>
                        </a:rPr>
                        <a:t>8</a:t>
                      </a:r>
                    </a:p>
                  </a:txBody>
                  <a:tcPr anchor="ctr">
                    <a:solidFill>
                      <a:schemeClr val="bg1"/>
                    </a:solidFill>
                  </a:tcPr>
                </a:tc>
                <a:tc>
                  <a:txBody>
                    <a:bodyPr/>
                    <a:lstStyle/>
                    <a:p>
                      <a:pPr algn="ctr"/>
                      <a:r>
                        <a:rPr lang="en-GB" dirty="0">
                          <a:latin typeface="Special Elite" panose="02000506000000020004" pitchFamily="2" charset="0"/>
                        </a:rPr>
                        <a:t>9</a:t>
                      </a:r>
                    </a:p>
                  </a:txBody>
                  <a:tcPr anchor="ctr">
                    <a:solidFill>
                      <a:schemeClr val="bg1"/>
                    </a:solidFill>
                  </a:tcPr>
                </a:tc>
                <a:tc>
                  <a:txBody>
                    <a:bodyPr/>
                    <a:lstStyle/>
                    <a:p>
                      <a:pPr algn="ctr"/>
                      <a:r>
                        <a:rPr lang="en-GB" dirty="0">
                          <a:latin typeface="Special Elite" panose="02000506000000020004" pitchFamily="2" charset="0"/>
                        </a:rPr>
                        <a:t>10</a:t>
                      </a:r>
                    </a:p>
                  </a:txBody>
                  <a:tcPr anchor="ctr">
                    <a:solidFill>
                      <a:schemeClr val="bg1"/>
                    </a:solidFill>
                  </a:tcPr>
                </a:tc>
                <a:tc>
                  <a:txBody>
                    <a:bodyPr/>
                    <a:lstStyle/>
                    <a:p>
                      <a:pPr algn="ctr"/>
                      <a:r>
                        <a:rPr lang="en-GB" dirty="0">
                          <a:latin typeface="Special Elite" panose="02000506000000020004" pitchFamily="2" charset="0"/>
                        </a:rPr>
                        <a:t>11</a:t>
                      </a:r>
                    </a:p>
                  </a:txBody>
                  <a:tcPr anchor="ctr">
                    <a:solidFill>
                      <a:schemeClr val="bg1"/>
                    </a:solidFill>
                  </a:tcPr>
                </a:tc>
                <a:tc>
                  <a:txBody>
                    <a:bodyPr/>
                    <a:lstStyle/>
                    <a:p>
                      <a:pPr algn="ctr"/>
                      <a:r>
                        <a:rPr lang="en-GB" dirty="0">
                          <a:latin typeface="Special Elite" panose="02000506000000020004" pitchFamily="2" charset="0"/>
                        </a:rPr>
                        <a:t>12</a:t>
                      </a:r>
                    </a:p>
                  </a:txBody>
                  <a:tcPr anchor="ctr">
                    <a:solidFill>
                      <a:schemeClr val="bg1"/>
                    </a:solidFill>
                  </a:tcPr>
                </a:tc>
                <a:tc>
                  <a:txBody>
                    <a:bodyPr/>
                    <a:lstStyle/>
                    <a:p>
                      <a:pPr algn="ctr"/>
                      <a:r>
                        <a:rPr lang="en-GB" dirty="0">
                          <a:latin typeface="Special Elite" panose="02000506000000020004" pitchFamily="2" charset="0"/>
                        </a:rPr>
                        <a:t>13</a:t>
                      </a:r>
                    </a:p>
                  </a:txBody>
                  <a:tcPr anchor="ctr">
                    <a:solidFill>
                      <a:schemeClr val="bg1"/>
                    </a:solidFill>
                  </a:tcPr>
                </a:tc>
                <a:tc>
                  <a:txBody>
                    <a:bodyPr/>
                    <a:lstStyle/>
                    <a:p>
                      <a:pPr algn="ctr"/>
                      <a:r>
                        <a:rPr lang="en-GB" dirty="0">
                          <a:latin typeface="Special Elite" panose="02000506000000020004" pitchFamily="2" charset="0"/>
                        </a:rPr>
                        <a:t>14</a:t>
                      </a:r>
                    </a:p>
                  </a:txBody>
                  <a:tcPr anchor="ctr">
                    <a:solidFill>
                      <a:schemeClr val="bg1"/>
                    </a:solidFill>
                  </a:tcPr>
                </a:tc>
                <a:tc>
                  <a:txBody>
                    <a:bodyPr/>
                    <a:lstStyle/>
                    <a:p>
                      <a:pPr algn="ctr"/>
                      <a:r>
                        <a:rPr lang="en-GB" dirty="0">
                          <a:latin typeface="Special Elite" panose="02000506000000020004" pitchFamily="2" charset="0"/>
                        </a:rPr>
                        <a:t>15</a:t>
                      </a:r>
                    </a:p>
                  </a:txBody>
                  <a:tcPr anchor="ctr">
                    <a:solidFill>
                      <a:schemeClr val="bg1"/>
                    </a:solidFill>
                  </a:tcPr>
                </a:tc>
                <a:tc>
                  <a:txBody>
                    <a:bodyPr/>
                    <a:lstStyle/>
                    <a:p>
                      <a:pPr algn="ctr"/>
                      <a:r>
                        <a:rPr lang="en-GB" dirty="0">
                          <a:latin typeface="Special Elite" panose="02000506000000020004" pitchFamily="2" charset="0"/>
                        </a:rPr>
                        <a:t>16</a:t>
                      </a:r>
                    </a:p>
                  </a:txBody>
                  <a:tcPr anchor="ctr">
                    <a:solidFill>
                      <a:schemeClr val="bg1"/>
                    </a:solidFill>
                  </a:tcPr>
                </a:tc>
                <a:tc>
                  <a:txBody>
                    <a:bodyPr/>
                    <a:lstStyle/>
                    <a:p>
                      <a:pPr algn="ctr"/>
                      <a:r>
                        <a:rPr lang="en-GB" dirty="0">
                          <a:latin typeface="Special Elite" panose="02000506000000020004" pitchFamily="2" charset="0"/>
                        </a:rPr>
                        <a:t>17</a:t>
                      </a:r>
                    </a:p>
                  </a:txBody>
                  <a:tcPr anchor="ctr">
                    <a:solidFill>
                      <a:schemeClr val="bg1"/>
                    </a:solidFill>
                  </a:tcPr>
                </a:tc>
                <a:tc>
                  <a:txBody>
                    <a:bodyPr/>
                    <a:lstStyle/>
                    <a:p>
                      <a:pPr algn="ctr"/>
                      <a:r>
                        <a:rPr lang="en-GB" dirty="0">
                          <a:latin typeface="Special Elite" panose="02000506000000020004" pitchFamily="2" charset="0"/>
                        </a:rPr>
                        <a:t>18</a:t>
                      </a:r>
                    </a:p>
                  </a:txBody>
                  <a:tcPr anchor="ctr">
                    <a:solidFill>
                      <a:schemeClr val="bg1"/>
                    </a:solidFill>
                  </a:tcPr>
                </a:tc>
                <a:extLst>
                  <a:ext uri="{0D108BD9-81ED-4DB2-BD59-A6C34878D82A}">
                    <a16:rowId xmlns:a16="http://schemas.microsoft.com/office/drawing/2014/main" val="1690001664"/>
                  </a:ext>
                </a:extLst>
              </a:tr>
            </a:tbl>
          </a:graphicData>
        </a:graphic>
      </p:graphicFrame>
      <p:graphicFrame>
        <p:nvGraphicFramePr>
          <p:cNvPr id="95" name="Table 8">
            <a:extLst>
              <a:ext uri="{FF2B5EF4-FFF2-40B4-BE49-F238E27FC236}">
                <a16:creationId xmlns:a16="http://schemas.microsoft.com/office/drawing/2014/main" id="{06B9798B-B7FB-46A7-8180-6A9916D365D9}"/>
              </a:ext>
            </a:extLst>
          </p:cNvPr>
          <p:cNvGraphicFramePr>
            <a:graphicFrameLocks noGrp="1"/>
          </p:cNvGraphicFramePr>
          <p:nvPr>
            <p:extLst>
              <p:ext uri="{D42A27DB-BD31-4B8C-83A1-F6EECF244321}">
                <p14:modId xmlns:p14="http://schemas.microsoft.com/office/powerpoint/2010/main" val="3405125013"/>
              </p:ext>
            </p:extLst>
          </p:nvPr>
        </p:nvGraphicFramePr>
        <p:xfrm>
          <a:off x="3834116" y="5525636"/>
          <a:ext cx="452376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tblGrid>
              <a:tr h="528800">
                <a:tc>
                  <a:txBody>
                    <a:bodyPr/>
                    <a:lstStyle/>
                    <a:p>
                      <a:pPr algn="ctr"/>
                      <a:r>
                        <a:rPr lang="en-GB" dirty="0">
                          <a:latin typeface="Special Elite" panose="02000506000000020004" pitchFamily="2" charset="0"/>
                        </a:rPr>
                        <a:t>S</a:t>
                      </a:r>
                    </a:p>
                  </a:txBody>
                  <a:tcPr anchor="ctr">
                    <a:solidFill>
                      <a:schemeClr val="bg1"/>
                    </a:solidFill>
                  </a:tcPr>
                </a:tc>
                <a:tc>
                  <a:txBody>
                    <a:bodyPr/>
                    <a:lstStyle/>
                    <a:p>
                      <a:pPr algn="ctr"/>
                      <a:r>
                        <a:rPr lang="en-GB" dirty="0">
                          <a:latin typeface="Special Elite" panose="02000506000000020004" pitchFamily="2" charset="0"/>
                        </a:rPr>
                        <a:t>T</a:t>
                      </a:r>
                    </a:p>
                  </a:txBody>
                  <a:tcPr anchor="ctr">
                    <a:solidFill>
                      <a:schemeClr val="bg1"/>
                    </a:solidFill>
                  </a:tcPr>
                </a:tc>
                <a:tc>
                  <a:txBody>
                    <a:bodyPr/>
                    <a:lstStyle/>
                    <a:p>
                      <a:pPr algn="ctr"/>
                      <a:r>
                        <a:rPr lang="en-GB" dirty="0">
                          <a:latin typeface="Special Elite" panose="02000506000000020004" pitchFamily="2" charset="0"/>
                        </a:rPr>
                        <a:t>U</a:t>
                      </a:r>
                    </a:p>
                  </a:txBody>
                  <a:tcPr anchor="ctr">
                    <a:solidFill>
                      <a:schemeClr val="bg1"/>
                    </a:solidFill>
                  </a:tcPr>
                </a:tc>
                <a:tc>
                  <a:txBody>
                    <a:bodyPr/>
                    <a:lstStyle/>
                    <a:p>
                      <a:pPr algn="ctr"/>
                      <a:r>
                        <a:rPr lang="en-GB" dirty="0">
                          <a:latin typeface="Special Elite" panose="02000506000000020004" pitchFamily="2" charset="0"/>
                        </a:rPr>
                        <a:t>V</a:t>
                      </a:r>
                    </a:p>
                  </a:txBody>
                  <a:tcPr anchor="ctr">
                    <a:solidFill>
                      <a:schemeClr val="bg1"/>
                    </a:solidFill>
                  </a:tcPr>
                </a:tc>
                <a:tc>
                  <a:txBody>
                    <a:bodyPr/>
                    <a:lstStyle/>
                    <a:p>
                      <a:pPr algn="ctr"/>
                      <a:r>
                        <a:rPr lang="en-GB" dirty="0">
                          <a:latin typeface="Special Elite" panose="02000506000000020004" pitchFamily="2" charset="0"/>
                        </a:rPr>
                        <a:t>W</a:t>
                      </a:r>
                    </a:p>
                  </a:txBody>
                  <a:tcPr anchor="ctr">
                    <a:solidFill>
                      <a:schemeClr val="bg1"/>
                    </a:solidFill>
                  </a:tcPr>
                </a:tc>
                <a:tc>
                  <a:txBody>
                    <a:bodyPr/>
                    <a:lstStyle/>
                    <a:p>
                      <a:pPr algn="ctr"/>
                      <a:r>
                        <a:rPr lang="en-GB" dirty="0">
                          <a:latin typeface="Special Elite" panose="02000506000000020004" pitchFamily="2" charset="0"/>
                        </a:rPr>
                        <a:t>X</a:t>
                      </a:r>
                    </a:p>
                  </a:txBody>
                  <a:tcPr anchor="ctr">
                    <a:solidFill>
                      <a:schemeClr val="bg1"/>
                    </a:solidFill>
                  </a:tcPr>
                </a:tc>
                <a:tc>
                  <a:txBody>
                    <a:bodyPr/>
                    <a:lstStyle/>
                    <a:p>
                      <a:pPr algn="ctr"/>
                      <a:r>
                        <a:rPr lang="en-GB" dirty="0">
                          <a:latin typeface="Special Elite" panose="02000506000000020004" pitchFamily="2" charset="0"/>
                        </a:rPr>
                        <a:t>Y</a:t>
                      </a:r>
                    </a:p>
                  </a:txBody>
                  <a:tcPr anchor="ctr">
                    <a:solidFill>
                      <a:schemeClr val="bg1"/>
                    </a:solidFill>
                  </a:tcPr>
                </a:tc>
                <a:tc>
                  <a:txBody>
                    <a:bodyPr/>
                    <a:lstStyle/>
                    <a:p>
                      <a:pPr algn="ctr"/>
                      <a:r>
                        <a:rPr lang="en-GB" dirty="0">
                          <a:latin typeface="Special Elite" panose="02000506000000020004" pitchFamily="2" charset="0"/>
                        </a:rPr>
                        <a:t>Z</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r>
                        <a:rPr lang="en-GB" dirty="0">
                          <a:latin typeface="Special Elite" panose="02000506000000020004" pitchFamily="2" charset="0"/>
                        </a:rPr>
                        <a:t>19</a:t>
                      </a:r>
                    </a:p>
                  </a:txBody>
                  <a:tcPr anchor="ctr">
                    <a:solidFill>
                      <a:schemeClr val="bg1"/>
                    </a:solidFill>
                  </a:tcPr>
                </a:tc>
                <a:tc>
                  <a:txBody>
                    <a:bodyPr/>
                    <a:lstStyle/>
                    <a:p>
                      <a:pPr algn="ctr"/>
                      <a:r>
                        <a:rPr lang="en-GB" dirty="0">
                          <a:latin typeface="Special Elite" panose="02000506000000020004" pitchFamily="2" charset="0"/>
                        </a:rPr>
                        <a:t>20</a:t>
                      </a:r>
                    </a:p>
                  </a:txBody>
                  <a:tcPr anchor="ctr">
                    <a:solidFill>
                      <a:schemeClr val="bg1"/>
                    </a:solidFill>
                  </a:tcPr>
                </a:tc>
                <a:tc>
                  <a:txBody>
                    <a:bodyPr/>
                    <a:lstStyle/>
                    <a:p>
                      <a:pPr algn="ctr"/>
                      <a:r>
                        <a:rPr lang="en-GB" dirty="0">
                          <a:latin typeface="Special Elite" panose="02000506000000020004" pitchFamily="2" charset="0"/>
                        </a:rPr>
                        <a:t>21</a:t>
                      </a:r>
                    </a:p>
                  </a:txBody>
                  <a:tcPr anchor="ctr">
                    <a:solidFill>
                      <a:schemeClr val="bg1"/>
                    </a:solidFill>
                  </a:tcPr>
                </a:tc>
                <a:tc>
                  <a:txBody>
                    <a:bodyPr/>
                    <a:lstStyle/>
                    <a:p>
                      <a:pPr algn="ctr"/>
                      <a:r>
                        <a:rPr lang="en-GB" dirty="0">
                          <a:latin typeface="Special Elite" panose="02000506000000020004" pitchFamily="2" charset="0"/>
                        </a:rPr>
                        <a:t>22</a:t>
                      </a:r>
                    </a:p>
                  </a:txBody>
                  <a:tcPr anchor="ctr">
                    <a:solidFill>
                      <a:schemeClr val="bg1"/>
                    </a:solidFill>
                  </a:tcPr>
                </a:tc>
                <a:tc>
                  <a:txBody>
                    <a:bodyPr/>
                    <a:lstStyle/>
                    <a:p>
                      <a:pPr algn="ctr"/>
                      <a:r>
                        <a:rPr lang="en-GB" dirty="0">
                          <a:latin typeface="Special Elite" panose="02000506000000020004" pitchFamily="2" charset="0"/>
                        </a:rPr>
                        <a:t>23</a:t>
                      </a:r>
                    </a:p>
                  </a:txBody>
                  <a:tcPr anchor="ctr">
                    <a:solidFill>
                      <a:schemeClr val="bg1"/>
                    </a:solidFill>
                  </a:tcPr>
                </a:tc>
                <a:tc>
                  <a:txBody>
                    <a:bodyPr/>
                    <a:lstStyle/>
                    <a:p>
                      <a:pPr algn="ctr"/>
                      <a:r>
                        <a:rPr lang="en-GB" dirty="0">
                          <a:latin typeface="Special Elite" panose="02000506000000020004" pitchFamily="2" charset="0"/>
                        </a:rPr>
                        <a:t>24</a:t>
                      </a:r>
                    </a:p>
                  </a:txBody>
                  <a:tcPr anchor="ctr">
                    <a:solidFill>
                      <a:schemeClr val="bg1"/>
                    </a:solidFill>
                  </a:tcPr>
                </a:tc>
                <a:tc>
                  <a:txBody>
                    <a:bodyPr/>
                    <a:lstStyle/>
                    <a:p>
                      <a:pPr algn="ctr"/>
                      <a:r>
                        <a:rPr lang="en-GB" dirty="0">
                          <a:latin typeface="Special Elite" panose="02000506000000020004" pitchFamily="2" charset="0"/>
                        </a:rPr>
                        <a:t>25</a:t>
                      </a:r>
                    </a:p>
                  </a:txBody>
                  <a:tcPr anchor="ctr">
                    <a:solidFill>
                      <a:schemeClr val="bg1"/>
                    </a:solidFill>
                  </a:tcPr>
                </a:tc>
                <a:tc>
                  <a:txBody>
                    <a:bodyPr/>
                    <a:lstStyle/>
                    <a:p>
                      <a:pPr algn="ctr"/>
                      <a:r>
                        <a:rPr lang="en-GB" dirty="0">
                          <a:latin typeface="Special Elite" panose="02000506000000020004" pitchFamily="2" charset="0"/>
                        </a:rPr>
                        <a:t>26</a:t>
                      </a:r>
                    </a:p>
                  </a:txBody>
                  <a:tcPr anchor="ctr">
                    <a:solidFill>
                      <a:schemeClr val="bg1"/>
                    </a:solidFill>
                  </a:tcPr>
                </a:tc>
                <a:extLst>
                  <a:ext uri="{0D108BD9-81ED-4DB2-BD59-A6C34878D82A}">
                    <a16:rowId xmlns:a16="http://schemas.microsoft.com/office/drawing/2014/main" val="1690001664"/>
                  </a:ext>
                </a:extLst>
              </a:tr>
            </a:tbl>
          </a:graphicData>
        </a:graphic>
      </p:graphicFrame>
    </p:spTree>
    <p:extLst>
      <p:ext uri="{BB962C8B-B14F-4D97-AF65-F5344CB8AC3E}">
        <p14:creationId xmlns:p14="http://schemas.microsoft.com/office/powerpoint/2010/main" val="691178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8E7977-9B61-4ED2-A88C-AB892BC1C643}"/>
              </a:ext>
            </a:extLst>
          </p:cNvPr>
          <p:cNvSpPr txBox="1"/>
          <p:nvPr/>
        </p:nvSpPr>
        <p:spPr>
          <a:xfrm>
            <a:off x="0" y="803564"/>
            <a:ext cx="12192000" cy="923330"/>
          </a:xfrm>
          <a:prstGeom prst="rect">
            <a:avLst/>
          </a:prstGeom>
          <a:noFill/>
        </p:spPr>
        <p:txBody>
          <a:bodyPr wrap="square" rtlCol="0">
            <a:spAutoFit/>
          </a:bodyPr>
          <a:lstStyle/>
          <a:p>
            <a:pPr algn="ctr"/>
            <a:endParaRPr lang="en-GB" sz="5400" dirty="0">
              <a:solidFill>
                <a:schemeClr val="accent4">
                  <a:lumMod val="50000"/>
                </a:schemeClr>
              </a:solidFill>
              <a:latin typeface="Chiller" panose="04020404031007020602" pitchFamily="82" charset="0"/>
              <a:cs typeface="Arial" panose="020B0604020202020204" pitchFamily="34" charset="0"/>
            </a:endParaRPr>
          </a:p>
        </p:txBody>
      </p:sp>
      <p:sp>
        <p:nvSpPr>
          <p:cNvPr id="11" name="Rectangle 10">
            <a:extLst>
              <a:ext uri="{FF2B5EF4-FFF2-40B4-BE49-F238E27FC236}">
                <a16:creationId xmlns:a16="http://schemas.microsoft.com/office/drawing/2014/main" id="{27D12021-1D52-47EB-909D-C3131202CEAD}"/>
              </a:ext>
            </a:extLst>
          </p:cNvPr>
          <p:cNvSpPr/>
          <p:nvPr/>
        </p:nvSpPr>
        <p:spPr>
          <a:xfrm>
            <a:off x="1006764" y="1154239"/>
            <a:ext cx="10178472" cy="275243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829471C-69B9-4310-94E1-8B41EBD1D36E}"/>
              </a:ext>
            </a:extLst>
          </p:cNvPr>
          <p:cNvSpPr txBox="1"/>
          <p:nvPr/>
        </p:nvSpPr>
        <p:spPr>
          <a:xfrm>
            <a:off x="1006764" y="1344627"/>
            <a:ext cx="10178472" cy="584775"/>
          </a:xfrm>
          <a:prstGeom prst="rect">
            <a:avLst/>
          </a:prstGeom>
          <a:noFill/>
        </p:spPr>
        <p:txBody>
          <a:bodyPr wrap="square" rtlCol="0">
            <a:spAutoFit/>
          </a:bodyPr>
          <a:lstStyle/>
          <a:p>
            <a:pPr algn="ctr"/>
            <a:r>
              <a:rPr lang="en-GB" sz="3200" dirty="0">
                <a:latin typeface="Special Elite" panose="02000506000000020004" pitchFamily="2" charset="0"/>
              </a:rPr>
              <a:t>13 . 25          11 . 9 . 4 . 14 . 1 . 16 . 16 . 5 . 18</a:t>
            </a:r>
          </a:p>
        </p:txBody>
      </p:sp>
      <p:sp>
        <p:nvSpPr>
          <p:cNvPr id="13" name="TextBox 12">
            <a:extLst>
              <a:ext uri="{FF2B5EF4-FFF2-40B4-BE49-F238E27FC236}">
                <a16:creationId xmlns:a16="http://schemas.microsoft.com/office/drawing/2014/main" id="{F268A373-A9D1-4CD4-A5BA-71F73A0AEDE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1</a:t>
            </a:r>
          </a:p>
        </p:txBody>
      </p:sp>
      <p:sp>
        <p:nvSpPr>
          <p:cNvPr id="14" name="TextBox 13">
            <a:extLst>
              <a:ext uri="{FF2B5EF4-FFF2-40B4-BE49-F238E27FC236}">
                <a16:creationId xmlns:a16="http://schemas.microsoft.com/office/drawing/2014/main" id="{71D44E26-9C17-451A-932F-06693E76ADD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Letter-Number Cypher</a:t>
            </a:r>
          </a:p>
        </p:txBody>
      </p:sp>
      <p:sp>
        <p:nvSpPr>
          <p:cNvPr id="3" name="Rectangle 2">
            <a:extLst>
              <a:ext uri="{FF2B5EF4-FFF2-40B4-BE49-F238E27FC236}">
                <a16:creationId xmlns:a16="http://schemas.microsoft.com/office/drawing/2014/main" id="{772B65DD-9360-4C7A-86C6-CE93D1D3D98C}"/>
              </a:ext>
            </a:extLst>
          </p:cNvPr>
          <p:cNvSpPr/>
          <p:nvPr/>
        </p:nvSpPr>
        <p:spPr>
          <a:xfrm>
            <a:off x="1507067" y="1854603"/>
            <a:ext cx="9558866" cy="584775"/>
          </a:xfrm>
          <a:prstGeom prst="rect">
            <a:avLst/>
          </a:prstGeom>
        </p:spPr>
        <p:txBody>
          <a:bodyPr wrap="square">
            <a:spAutoFit/>
          </a:bodyPr>
          <a:lstStyle/>
          <a:p>
            <a:r>
              <a:rPr lang="en-GB" sz="3200" dirty="0">
                <a:solidFill>
                  <a:srgbClr val="FF0000"/>
                </a:solidFill>
                <a:latin typeface="Special Elite" panose="02000506000000020004" pitchFamily="2" charset="0"/>
              </a:rPr>
              <a:t> M  .  Y            K  . I . D .  N  . A .  P  .  P  . E . R</a:t>
            </a:r>
          </a:p>
        </p:txBody>
      </p:sp>
      <p:sp>
        <p:nvSpPr>
          <p:cNvPr id="9" name="Rectangle 8">
            <a:extLst>
              <a:ext uri="{FF2B5EF4-FFF2-40B4-BE49-F238E27FC236}">
                <a16:creationId xmlns:a16="http://schemas.microsoft.com/office/drawing/2014/main" id="{58727B6F-C355-4C32-ABD5-DD12E1B413C3}"/>
              </a:ext>
            </a:extLst>
          </p:cNvPr>
          <p:cNvSpPr/>
          <p:nvPr/>
        </p:nvSpPr>
        <p:spPr>
          <a:xfrm>
            <a:off x="3551382" y="2631101"/>
            <a:ext cx="5028941" cy="584775"/>
          </a:xfrm>
          <a:prstGeom prst="rect">
            <a:avLst/>
          </a:prstGeom>
        </p:spPr>
        <p:txBody>
          <a:bodyPr wrap="none">
            <a:spAutoFit/>
          </a:bodyPr>
          <a:lstStyle/>
          <a:p>
            <a:pPr algn="ctr"/>
            <a:r>
              <a:rPr lang="en-GB" sz="3200" dirty="0">
                <a:latin typeface="Special Elite" panose="02000506000000020004" pitchFamily="2" charset="0"/>
              </a:rPr>
              <a:t>9 . 19          13 . 1 . 12 . 5</a:t>
            </a:r>
          </a:p>
        </p:txBody>
      </p:sp>
      <p:sp>
        <p:nvSpPr>
          <p:cNvPr id="164" name="Rectangle 163">
            <a:extLst>
              <a:ext uri="{FF2B5EF4-FFF2-40B4-BE49-F238E27FC236}">
                <a16:creationId xmlns:a16="http://schemas.microsoft.com/office/drawing/2014/main" id="{4C63640D-ECAE-48DB-B253-987857C38F24}"/>
              </a:ext>
            </a:extLst>
          </p:cNvPr>
          <p:cNvSpPr/>
          <p:nvPr/>
        </p:nvSpPr>
        <p:spPr>
          <a:xfrm>
            <a:off x="3640667" y="3139673"/>
            <a:ext cx="5028941" cy="584775"/>
          </a:xfrm>
          <a:prstGeom prst="rect">
            <a:avLst/>
          </a:prstGeom>
        </p:spPr>
        <p:txBody>
          <a:bodyPr wrap="square">
            <a:spAutoFit/>
          </a:bodyPr>
          <a:lstStyle/>
          <a:p>
            <a:r>
              <a:rPr lang="en-GB" sz="3200" dirty="0">
                <a:solidFill>
                  <a:srgbClr val="FF0000"/>
                </a:solidFill>
                <a:latin typeface="Special Elite" panose="02000506000000020004" pitchFamily="2" charset="0"/>
              </a:rPr>
              <a:t>I .  S            M . A .  L  . E</a:t>
            </a:r>
          </a:p>
        </p:txBody>
      </p:sp>
      <p:sp>
        <p:nvSpPr>
          <p:cNvPr id="83" name="Rectangle 82">
            <a:extLst>
              <a:ext uri="{FF2B5EF4-FFF2-40B4-BE49-F238E27FC236}">
                <a16:creationId xmlns:a16="http://schemas.microsoft.com/office/drawing/2014/main" id="{7C7B910A-A96B-433D-98A2-B51FC3F141EE}"/>
              </a:ext>
            </a:extLst>
          </p:cNvPr>
          <p:cNvSpPr/>
          <p:nvPr/>
        </p:nvSpPr>
        <p:spPr>
          <a:xfrm>
            <a:off x="363246" y="2842420"/>
            <a:ext cx="269428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Special Elite" panose="02000506000000020004" pitchFamily="2" charset="0"/>
              </a:rPr>
              <a:t> 8 . 5 . 12 . 16</a:t>
            </a:r>
          </a:p>
          <a:p>
            <a:pPr algn="ctr"/>
            <a:r>
              <a:rPr lang="en-GB" sz="2400" dirty="0">
                <a:solidFill>
                  <a:srgbClr val="FF0000"/>
                </a:solidFill>
                <a:latin typeface="Special Elite" panose="02000506000000020004" pitchFamily="2" charset="0"/>
              </a:rPr>
              <a:t>H . E . L . P</a:t>
            </a:r>
          </a:p>
        </p:txBody>
      </p:sp>
      <p:graphicFrame>
        <p:nvGraphicFramePr>
          <p:cNvPr id="84" name="Table 8">
            <a:extLst>
              <a:ext uri="{FF2B5EF4-FFF2-40B4-BE49-F238E27FC236}">
                <a16:creationId xmlns:a16="http://schemas.microsoft.com/office/drawing/2014/main" id="{B43340F2-B11C-435B-866C-742A2686A17C}"/>
              </a:ext>
            </a:extLst>
          </p:cNvPr>
          <p:cNvGraphicFramePr>
            <a:graphicFrameLocks noGrp="1"/>
          </p:cNvGraphicFramePr>
          <p:nvPr>
            <p:extLst>
              <p:ext uri="{D42A27DB-BD31-4B8C-83A1-F6EECF244321}">
                <p14:modId xmlns:p14="http://schemas.microsoft.com/office/powerpoint/2010/main" val="3092964261"/>
              </p:ext>
            </p:extLst>
          </p:nvPr>
        </p:nvGraphicFramePr>
        <p:xfrm>
          <a:off x="1006761" y="4257350"/>
          <a:ext cx="1017847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gridCol w="565471">
                  <a:extLst>
                    <a:ext uri="{9D8B030D-6E8A-4147-A177-3AD203B41FA5}">
                      <a16:colId xmlns:a16="http://schemas.microsoft.com/office/drawing/2014/main" val="3928843015"/>
                    </a:ext>
                  </a:extLst>
                </a:gridCol>
                <a:gridCol w="565471">
                  <a:extLst>
                    <a:ext uri="{9D8B030D-6E8A-4147-A177-3AD203B41FA5}">
                      <a16:colId xmlns:a16="http://schemas.microsoft.com/office/drawing/2014/main" val="2853805635"/>
                    </a:ext>
                  </a:extLst>
                </a:gridCol>
                <a:gridCol w="565471">
                  <a:extLst>
                    <a:ext uri="{9D8B030D-6E8A-4147-A177-3AD203B41FA5}">
                      <a16:colId xmlns:a16="http://schemas.microsoft.com/office/drawing/2014/main" val="3288770001"/>
                    </a:ext>
                  </a:extLst>
                </a:gridCol>
                <a:gridCol w="565471">
                  <a:extLst>
                    <a:ext uri="{9D8B030D-6E8A-4147-A177-3AD203B41FA5}">
                      <a16:colId xmlns:a16="http://schemas.microsoft.com/office/drawing/2014/main" val="2344643305"/>
                    </a:ext>
                  </a:extLst>
                </a:gridCol>
                <a:gridCol w="565471">
                  <a:extLst>
                    <a:ext uri="{9D8B030D-6E8A-4147-A177-3AD203B41FA5}">
                      <a16:colId xmlns:a16="http://schemas.microsoft.com/office/drawing/2014/main" val="479742895"/>
                    </a:ext>
                  </a:extLst>
                </a:gridCol>
                <a:gridCol w="565471">
                  <a:extLst>
                    <a:ext uri="{9D8B030D-6E8A-4147-A177-3AD203B41FA5}">
                      <a16:colId xmlns:a16="http://schemas.microsoft.com/office/drawing/2014/main" val="1498366546"/>
                    </a:ext>
                  </a:extLst>
                </a:gridCol>
                <a:gridCol w="565471">
                  <a:extLst>
                    <a:ext uri="{9D8B030D-6E8A-4147-A177-3AD203B41FA5}">
                      <a16:colId xmlns:a16="http://schemas.microsoft.com/office/drawing/2014/main" val="1423420946"/>
                    </a:ext>
                  </a:extLst>
                </a:gridCol>
                <a:gridCol w="565471">
                  <a:extLst>
                    <a:ext uri="{9D8B030D-6E8A-4147-A177-3AD203B41FA5}">
                      <a16:colId xmlns:a16="http://schemas.microsoft.com/office/drawing/2014/main" val="1116172693"/>
                    </a:ext>
                  </a:extLst>
                </a:gridCol>
                <a:gridCol w="565471">
                  <a:extLst>
                    <a:ext uri="{9D8B030D-6E8A-4147-A177-3AD203B41FA5}">
                      <a16:colId xmlns:a16="http://schemas.microsoft.com/office/drawing/2014/main" val="4047760603"/>
                    </a:ext>
                  </a:extLst>
                </a:gridCol>
                <a:gridCol w="565471">
                  <a:extLst>
                    <a:ext uri="{9D8B030D-6E8A-4147-A177-3AD203B41FA5}">
                      <a16:colId xmlns:a16="http://schemas.microsoft.com/office/drawing/2014/main" val="2780137724"/>
                    </a:ext>
                  </a:extLst>
                </a:gridCol>
              </a:tblGrid>
              <a:tr h="528800">
                <a:tc>
                  <a:txBody>
                    <a:bodyPr/>
                    <a:lstStyle/>
                    <a:p>
                      <a:pPr algn="ctr"/>
                      <a:r>
                        <a:rPr lang="en-GB" dirty="0">
                          <a:latin typeface="Special Elite" panose="02000506000000020004" pitchFamily="2" charset="0"/>
                        </a:rPr>
                        <a:t>A</a:t>
                      </a:r>
                    </a:p>
                  </a:txBody>
                  <a:tcPr anchor="ctr">
                    <a:solidFill>
                      <a:schemeClr val="bg1"/>
                    </a:solidFill>
                  </a:tcPr>
                </a:tc>
                <a:tc>
                  <a:txBody>
                    <a:bodyPr/>
                    <a:lstStyle/>
                    <a:p>
                      <a:pPr algn="ctr"/>
                      <a:r>
                        <a:rPr lang="en-GB" dirty="0">
                          <a:latin typeface="Special Elite" panose="02000506000000020004" pitchFamily="2" charset="0"/>
                        </a:rPr>
                        <a:t>B</a:t>
                      </a:r>
                    </a:p>
                  </a:txBody>
                  <a:tcPr anchor="ctr">
                    <a:solidFill>
                      <a:schemeClr val="bg1"/>
                    </a:solidFill>
                  </a:tcPr>
                </a:tc>
                <a:tc>
                  <a:txBody>
                    <a:bodyPr/>
                    <a:lstStyle/>
                    <a:p>
                      <a:pPr algn="ctr"/>
                      <a:r>
                        <a:rPr lang="en-GB" dirty="0">
                          <a:latin typeface="Special Elite" panose="02000506000000020004" pitchFamily="2" charset="0"/>
                        </a:rPr>
                        <a:t>C</a:t>
                      </a:r>
                    </a:p>
                  </a:txBody>
                  <a:tcPr anchor="ctr">
                    <a:solidFill>
                      <a:schemeClr val="bg1"/>
                    </a:solidFill>
                  </a:tcPr>
                </a:tc>
                <a:tc>
                  <a:txBody>
                    <a:bodyPr/>
                    <a:lstStyle/>
                    <a:p>
                      <a:pPr algn="ctr"/>
                      <a:r>
                        <a:rPr lang="en-GB" dirty="0">
                          <a:latin typeface="Special Elite" panose="02000506000000020004" pitchFamily="2" charset="0"/>
                        </a:rPr>
                        <a:t>D</a:t>
                      </a:r>
                    </a:p>
                  </a:txBody>
                  <a:tcPr anchor="ctr">
                    <a:solidFill>
                      <a:schemeClr val="bg1"/>
                    </a:solidFill>
                  </a:tcPr>
                </a:tc>
                <a:tc>
                  <a:txBody>
                    <a:bodyPr/>
                    <a:lstStyle/>
                    <a:p>
                      <a:pPr algn="ctr"/>
                      <a:r>
                        <a:rPr lang="en-GB" dirty="0">
                          <a:latin typeface="Special Elite" panose="02000506000000020004" pitchFamily="2" charset="0"/>
                        </a:rPr>
                        <a:t>E</a:t>
                      </a:r>
                    </a:p>
                  </a:txBody>
                  <a:tcPr anchor="ctr">
                    <a:solidFill>
                      <a:schemeClr val="bg1"/>
                    </a:solidFill>
                  </a:tcPr>
                </a:tc>
                <a:tc>
                  <a:txBody>
                    <a:bodyPr/>
                    <a:lstStyle/>
                    <a:p>
                      <a:pPr algn="ctr"/>
                      <a:r>
                        <a:rPr lang="en-GB" dirty="0">
                          <a:latin typeface="Special Elite" panose="02000506000000020004" pitchFamily="2" charset="0"/>
                        </a:rPr>
                        <a:t>F</a:t>
                      </a:r>
                    </a:p>
                  </a:txBody>
                  <a:tcPr anchor="ctr">
                    <a:solidFill>
                      <a:schemeClr val="bg1"/>
                    </a:solidFill>
                  </a:tcPr>
                </a:tc>
                <a:tc>
                  <a:txBody>
                    <a:bodyPr/>
                    <a:lstStyle/>
                    <a:p>
                      <a:pPr algn="ctr"/>
                      <a:r>
                        <a:rPr lang="en-GB" dirty="0">
                          <a:latin typeface="Special Elite" panose="02000506000000020004" pitchFamily="2" charset="0"/>
                        </a:rPr>
                        <a:t>G</a:t>
                      </a:r>
                    </a:p>
                  </a:txBody>
                  <a:tcPr anchor="ctr">
                    <a:solidFill>
                      <a:schemeClr val="bg1"/>
                    </a:solidFill>
                  </a:tcPr>
                </a:tc>
                <a:tc>
                  <a:txBody>
                    <a:bodyPr/>
                    <a:lstStyle/>
                    <a:p>
                      <a:pPr algn="ctr"/>
                      <a:r>
                        <a:rPr lang="en-GB" dirty="0">
                          <a:latin typeface="Special Elite" panose="02000506000000020004" pitchFamily="2" charset="0"/>
                        </a:rPr>
                        <a:t>H</a:t>
                      </a:r>
                    </a:p>
                  </a:txBody>
                  <a:tcPr anchor="ctr">
                    <a:solidFill>
                      <a:schemeClr val="bg1"/>
                    </a:solidFill>
                  </a:tcPr>
                </a:tc>
                <a:tc>
                  <a:txBody>
                    <a:bodyPr/>
                    <a:lstStyle/>
                    <a:p>
                      <a:pPr algn="ctr"/>
                      <a:r>
                        <a:rPr lang="en-GB" dirty="0">
                          <a:latin typeface="Special Elite" panose="02000506000000020004" pitchFamily="2" charset="0"/>
                        </a:rPr>
                        <a:t>I</a:t>
                      </a:r>
                    </a:p>
                  </a:txBody>
                  <a:tcPr anchor="ctr">
                    <a:solidFill>
                      <a:schemeClr val="bg1"/>
                    </a:solidFill>
                  </a:tcPr>
                </a:tc>
                <a:tc>
                  <a:txBody>
                    <a:bodyPr/>
                    <a:lstStyle/>
                    <a:p>
                      <a:pPr algn="ctr"/>
                      <a:r>
                        <a:rPr lang="en-GB" dirty="0">
                          <a:latin typeface="Special Elite" panose="02000506000000020004" pitchFamily="2" charset="0"/>
                        </a:rPr>
                        <a:t>J</a:t>
                      </a:r>
                    </a:p>
                  </a:txBody>
                  <a:tcPr anchor="ctr">
                    <a:solidFill>
                      <a:schemeClr val="bg1"/>
                    </a:solidFill>
                  </a:tcPr>
                </a:tc>
                <a:tc>
                  <a:txBody>
                    <a:bodyPr/>
                    <a:lstStyle/>
                    <a:p>
                      <a:pPr algn="ctr"/>
                      <a:r>
                        <a:rPr lang="en-GB" dirty="0">
                          <a:latin typeface="Special Elite" panose="02000506000000020004" pitchFamily="2" charset="0"/>
                        </a:rPr>
                        <a:t>K</a:t>
                      </a:r>
                    </a:p>
                  </a:txBody>
                  <a:tcPr anchor="ctr">
                    <a:solidFill>
                      <a:schemeClr val="bg1"/>
                    </a:solidFill>
                  </a:tcPr>
                </a:tc>
                <a:tc>
                  <a:txBody>
                    <a:bodyPr/>
                    <a:lstStyle/>
                    <a:p>
                      <a:pPr algn="ctr"/>
                      <a:r>
                        <a:rPr lang="en-GB" dirty="0">
                          <a:latin typeface="Special Elite" panose="02000506000000020004" pitchFamily="2" charset="0"/>
                        </a:rPr>
                        <a:t>L</a:t>
                      </a:r>
                    </a:p>
                  </a:txBody>
                  <a:tcPr anchor="ctr">
                    <a:solidFill>
                      <a:schemeClr val="bg1"/>
                    </a:solidFill>
                  </a:tcPr>
                </a:tc>
                <a:tc>
                  <a:txBody>
                    <a:bodyPr/>
                    <a:lstStyle/>
                    <a:p>
                      <a:pPr algn="ctr"/>
                      <a:r>
                        <a:rPr lang="en-GB" dirty="0">
                          <a:latin typeface="Special Elite" panose="02000506000000020004" pitchFamily="2" charset="0"/>
                        </a:rPr>
                        <a:t>M</a:t>
                      </a:r>
                    </a:p>
                  </a:txBody>
                  <a:tcPr anchor="ctr">
                    <a:solidFill>
                      <a:schemeClr val="bg1"/>
                    </a:solidFill>
                  </a:tcPr>
                </a:tc>
                <a:tc>
                  <a:txBody>
                    <a:bodyPr/>
                    <a:lstStyle/>
                    <a:p>
                      <a:pPr algn="ctr"/>
                      <a:r>
                        <a:rPr lang="en-GB" dirty="0">
                          <a:latin typeface="Special Elite" panose="02000506000000020004" pitchFamily="2" charset="0"/>
                        </a:rPr>
                        <a:t>N</a:t>
                      </a:r>
                    </a:p>
                  </a:txBody>
                  <a:tcPr anchor="ctr">
                    <a:solidFill>
                      <a:schemeClr val="bg1"/>
                    </a:solidFill>
                  </a:tcPr>
                </a:tc>
                <a:tc>
                  <a:txBody>
                    <a:bodyPr/>
                    <a:lstStyle/>
                    <a:p>
                      <a:pPr algn="ctr"/>
                      <a:r>
                        <a:rPr lang="en-GB" dirty="0">
                          <a:latin typeface="Special Elite" panose="02000506000000020004" pitchFamily="2" charset="0"/>
                        </a:rPr>
                        <a:t>O</a:t>
                      </a:r>
                    </a:p>
                  </a:txBody>
                  <a:tcPr anchor="ctr">
                    <a:solidFill>
                      <a:schemeClr val="bg1"/>
                    </a:solidFill>
                  </a:tcPr>
                </a:tc>
                <a:tc>
                  <a:txBody>
                    <a:bodyPr/>
                    <a:lstStyle/>
                    <a:p>
                      <a:pPr algn="ctr"/>
                      <a:r>
                        <a:rPr lang="en-GB" dirty="0">
                          <a:latin typeface="Special Elite" panose="02000506000000020004" pitchFamily="2" charset="0"/>
                        </a:rPr>
                        <a:t>P</a:t>
                      </a:r>
                    </a:p>
                  </a:txBody>
                  <a:tcPr anchor="ctr">
                    <a:solidFill>
                      <a:schemeClr val="bg1"/>
                    </a:solidFill>
                  </a:tcPr>
                </a:tc>
                <a:tc>
                  <a:txBody>
                    <a:bodyPr/>
                    <a:lstStyle/>
                    <a:p>
                      <a:pPr algn="ctr"/>
                      <a:r>
                        <a:rPr lang="en-GB" dirty="0">
                          <a:latin typeface="Special Elite" panose="02000506000000020004" pitchFamily="2" charset="0"/>
                        </a:rPr>
                        <a:t>Q</a:t>
                      </a:r>
                    </a:p>
                  </a:txBody>
                  <a:tcPr anchor="ctr">
                    <a:solidFill>
                      <a:schemeClr val="bg1"/>
                    </a:solidFill>
                  </a:tcPr>
                </a:tc>
                <a:tc>
                  <a:txBody>
                    <a:bodyPr/>
                    <a:lstStyle/>
                    <a:p>
                      <a:pPr algn="ctr"/>
                      <a:r>
                        <a:rPr lang="en-GB" dirty="0">
                          <a:latin typeface="Special Elite" panose="02000506000000020004" pitchFamily="2" charset="0"/>
                        </a:rPr>
                        <a:t>R</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r>
                        <a:rPr lang="en-GB" dirty="0">
                          <a:latin typeface="Special Elite" panose="02000506000000020004" pitchFamily="2" charset="0"/>
                        </a:rPr>
                        <a:t>1</a:t>
                      </a:r>
                    </a:p>
                  </a:txBody>
                  <a:tcPr anchor="ctr">
                    <a:solidFill>
                      <a:schemeClr val="bg1"/>
                    </a:solidFill>
                  </a:tcPr>
                </a:tc>
                <a:tc>
                  <a:txBody>
                    <a:bodyPr/>
                    <a:lstStyle/>
                    <a:p>
                      <a:pPr algn="ctr"/>
                      <a:r>
                        <a:rPr lang="en-GB" dirty="0">
                          <a:latin typeface="Special Elite" panose="02000506000000020004" pitchFamily="2" charset="0"/>
                        </a:rPr>
                        <a:t>2</a:t>
                      </a:r>
                    </a:p>
                  </a:txBody>
                  <a:tcPr anchor="ctr">
                    <a:solidFill>
                      <a:schemeClr val="bg1"/>
                    </a:solidFill>
                  </a:tcPr>
                </a:tc>
                <a:tc>
                  <a:txBody>
                    <a:bodyPr/>
                    <a:lstStyle/>
                    <a:p>
                      <a:pPr algn="ctr"/>
                      <a:r>
                        <a:rPr lang="en-GB" dirty="0">
                          <a:latin typeface="Special Elite" panose="02000506000000020004" pitchFamily="2" charset="0"/>
                        </a:rPr>
                        <a:t>3</a:t>
                      </a:r>
                    </a:p>
                  </a:txBody>
                  <a:tcPr anchor="ctr">
                    <a:solidFill>
                      <a:schemeClr val="bg1"/>
                    </a:solidFill>
                  </a:tcPr>
                </a:tc>
                <a:tc>
                  <a:txBody>
                    <a:bodyPr/>
                    <a:lstStyle/>
                    <a:p>
                      <a:pPr algn="ctr"/>
                      <a:r>
                        <a:rPr lang="en-GB" dirty="0">
                          <a:latin typeface="Special Elite" panose="02000506000000020004" pitchFamily="2" charset="0"/>
                        </a:rPr>
                        <a:t>4</a:t>
                      </a:r>
                    </a:p>
                  </a:txBody>
                  <a:tcPr anchor="ctr">
                    <a:solidFill>
                      <a:schemeClr val="bg1"/>
                    </a:solidFill>
                  </a:tcPr>
                </a:tc>
                <a:tc>
                  <a:txBody>
                    <a:bodyPr/>
                    <a:lstStyle/>
                    <a:p>
                      <a:pPr algn="ctr"/>
                      <a:r>
                        <a:rPr lang="en-GB" dirty="0">
                          <a:latin typeface="Special Elite" panose="02000506000000020004" pitchFamily="2" charset="0"/>
                        </a:rPr>
                        <a:t>5</a:t>
                      </a:r>
                    </a:p>
                  </a:txBody>
                  <a:tcPr anchor="ctr">
                    <a:solidFill>
                      <a:schemeClr val="bg1"/>
                    </a:solidFill>
                  </a:tcPr>
                </a:tc>
                <a:tc>
                  <a:txBody>
                    <a:bodyPr/>
                    <a:lstStyle/>
                    <a:p>
                      <a:pPr algn="ctr"/>
                      <a:r>
                        <a:rPr lang="en-GB" dirty="0">
                          <a:latin typeface="Special Elite" panose="02000506000000020004" pitchFamily="2" charset="0"/>
                        </a:rPr>
                        <a:t>6</a:t>
                      </a:r>
                    </a:p>
                  </a:txBody>
                  <a:tcPr anchor="ctr">
                    <a:solidFill>
                      <a:schemeClr val="bg1"/>
                    </a:solidFill>
                  </a:tcPr>
                </a:tc>
                <a:tc>
                  <a:txBody>
                    <a:bodyPr/>
                    <a:lstStyle/>
                    <a:p>
                      <a:pPr algn="ctr"/>
                      <a:r>
                        <a:rPr lang="en-GB" dirty="0">
                          <a:latin typeface="Special Elite" panose="02000506000000020004" pitchFamily="2" charset="0"/>
                        </a:rPr>
                        <a:t>7</a:t>
                      </a:r>
                    </a:p>
                  </a:txBody>
                  <a:tcPr anchor="ctr">
                    <a:solidFill>
                      <a:schemeClr val="bg1"/>
                    </a:solidFill>
                  </a:tcPr>
                </a:tc>
                <a:tc>
                  <a:txBody>
                    <a:bodyPr/>
                    <a:lstStyle/>
                    <a:p>
                      <a:pPr algn="ctr"/>
                      <a:r>
                        <a:rPr lang="en-GB" dirty="0">
                          <a:latin typeface="Special Elite" panose="02000506000000020004" pitchFamily="2" charset="0"/>
                        </a:rPr>
                        <a:t>8</a:t>
                      </a:r>
                    </a:p>
                  </a:txBody>
                  <a:tcPr anchor="ctr">
                    <a:solidFill>
                      <a:schemeClr val="bg1"/>
                    </a:solidFill>
                  </a:tcPr>
                </a:tc>
                <a:tc>
                  <a:txBody>
                    <a:bodyPr/>
                    <a:lstStyle/>
                    <a:p>
                      <a:pPr algn="ctr"/>
                      <a:r>
                        <a:rPr lang="en-GB" dirty="0">
                          <a:latin typeface="Special Elite" panose="02000506000000020004" pitchFamily="2" charset="0"/>
                        </a:rPr>
                        <a:t>9</a:t>
                      </a:r>
                    </a:p>
                  </a:txBody>
                  <a:tcPr anchor="ctr">
                    <a:solidFill>
                      <a:schemeClr val="bg1"/>
                    </a:solidFill>
                  </a:tcPr>
                </a:tc>
                <a:tc>
                  <a:txBody>
                    <a:bodyPr/>
                    <a:lstStyle/>
                    <a:p>
                      <a:pPr algn="ctr"/>
                      <a:r>
                        <a:rPr lang="en-GB" dirty="0">
                          <a:latin typeface="Special Elite" panose="02000506000000020004" pitchFamily="2" charset="0"/>
                        </a:rPr>
                        <a:t>10</a:t>
                      </a:r>
                    </a:p>
                  </a:txBody>
                  <a:tcPr anchor="ctr">
                    <a:solidFill>
                      <a:schemeClr val="bg1"/>
                    </a:solidFill>
                  </a:tcPr>
                </a:tc>
                <a:tc>
                  <a:txBody>
                    <a:bodyPr/>
                    <a:lstStyle/>
                    <a:p>
                      <a:pPr algn="ctr"/>
                      <a:r>
                        <a:rPr lang="en-GB" dirty="0">
                          <a:latin typeface="Special Elite" panose="02000506000000020004" pitchFamily="2" charset="0"/>
                        </a:rPr>
                        <a:t>11</a:t>
                      </a:r>
                    </a:p>
                  </a:txBody>
                  <a:tcPr anchor="ctr">
                    <a:solidFill>
                      <a:schemeClr val="bg1"/>
                    </a:solidFill>
                  </a:tcPr>
                </a:tc>
                <a:tc>
                  <a:txBody>
                    <a:bodyPr/>
                    <a:lstStyle/>
                    <a:p>
                      <a:pPr algn="ctr"/>
                      <a:r>
                        <a:rPr lang="en-GB" dirty="0">
                          <a:latin typeface="Special Elite" panose="02000506000000020004" pitchFamily="2" charset="0"/>
                        </a:rPr>
                        <a:t>12</a:t>
                      </a:r>
                    </a:p>
                  </a:txBody>
                  <a:tcPr anchor="ctr">
                    <a:solidFill>
                      <a:schemeClr val="bg1"/>
                    </a:solidFill>
                  </a:tcPr>
                </a:tc>
                <a:tc>
                  <a:txBody>
                    <a:bodyPr/>
                    <a:lstStyle/>
                    <a:p>
                      <a:pPr algn="ctr"/>
                      <a:r>
                        <a:rPr lang="en-GB" dirty="0">
                          <a:latin typeface="Special Elite" panose="02000506000000020004" pitchFamily="2" charset="0"/>
                        </a:rPr>
                        <a:t>13</a:t>
                      </a:r>
                    </a:p>
                  </a:txBody>
                  <a:tcPr anchor="ctr">
                    <a:solidFill>
                      <a:schemeClr val="bg1"/>
                    </a:solidFill>
                  </a:tcPr>
                </a:tc>
                <a:tc>
                  <a:txBody>
                    <a:bodyPr/>
                    <a:lstStyle/>
                    <a:p>
                      <a:pPr algn="ctr"/>
                      <a:r>
                        <a:rPr lang="en-GB" dirty="0">
                          <a:latin typeface="Special Elite" panose="02000506000000020004" pitchFamily="2" charset="0"/>
                        </a:rPr>
                        <a:t>14</a:t>
                      </a:r>
                    </a:p>
                  </a:txBody>
                  <a:tcPr anchor="ctr">
                    <a:solidFill>
                      <a:schemeClr val="bg1"/>
                    </a:solidFill>
                  </a:tcPr>
                </a:tc>
                <a:tc>
                  <a:txBody>
                    <a:bodyPr/>
                    <a:lstStyle/>
                    <a:p>
                      <a:pPr algn="ctr"/>
                      <a:r>
                        <a:rPr lang="en-GB" dirty="0">
                          <a:latin typeface="Special Elite" panose="02000506000000020004" pitchFamily="2" charset="0"/>
                        </a:rPr>
                        <a:t>15</a:t>
                      </a:r>
                    </a:p>
                  </a:txBody>
                  <a:tcPr anchor="ctr">
                    <a:solidFill>
                      <a:schemeClr val="bg1"/>
                    </a:solidFill>
                  </a:tcPr>
                </a:tc>
                <a:tc>
                  <a:txBody>
                    <a:bodyPr/>
                    <a:lstStyle/>
                    <a:p>
                      <a:pPr algn="ctr"/>
                      <a:r>
                        <a:rPr lang="en-GB" dirty="0">
                          <a:latin typeface="Special Elite" panose="02000506000000020004" pitchFamily="2" charset="0"/>
                        </a:rPr>
                        <a:t>16</a:t>
                      </a:r>
                    </a:p>
                  </a:txBody>
                  <a:tcPr anchor="ctr">
                    <a:solidFill>
                      <a:schemeClr val="bg1"/>
                    </a:solidFill>
                  </a:tcPr>
                </a:tc>
                <a:tc>
                  <a:txBody>
                    <a:bodyPr/>
                    <a:lstStyle/>
                    <a:p>
                      <a:pPr algn="ctr"/>
                      <a:r>
                        <a:rPr lang="en-GB" dirty="0">
                          <a:latin typeface="Special Elite" panose="02000506000000020004" pitchFamily="2" charset="0"/>
                        </a:rPr>
                        <a:t>17</a:t>
                      </a:r>
                    </a:p>
                  </a:txBody>
                  <a:tcPr anchor="ctr">
                    <a:solidFill>
                      <a:schemeClr val="bg1"/>
                    </a:solidFill>
                  </a:tcPr>
                </a:tc>
                <a:tc>
                  <a:txBody>
                    <a:bodyPr/>
                    <a:lstStyle/>
                    <a:p>
                      <a:pPr algn="ctr"/>
                      <a:r>
                        <a:rPr lang="en-GB" dirty="0">
                          <a:latin typeface="Special Elite" panose="02000506000000020004" pitchFamily="2" charset="0"/>
                        </a:rPr>
                        <a:t>18</a:t>
                      </a:r>
                    </a:p>
                  </a:txBody>
                  <a:tcPr anchor="ctr">
                    <a:solidFill>
                      <a:schemeClr val="bg1"/>
                    </a:solidFill>
                  </a:tcPr>
                </a:tc>
                <a:extLst>
                  <a:ext uri="{0D108BD9-81ED-4DB2-BD59-A6C34878D82A}">
                    <a16:rowId xmlns:a16="http://schemas.microsoft.com/office/drawing/2014/main" val="1690001664"/>
                  </a:ext>
                </a:extLst>
              </a:tr>
            </a:tbl>
          </a:graphicData>
        </a:graphic>
      </p:graphicFrame>
      <p:graphicFrame>
        <p:nvGraphicFramePr>
          <p:cNvPr id="85" name="Table 8">
            <a:extLst>
              <a:ext uri="{FF2B5EF4-FFF2-40B4-BE49-F238E27FC236}">
                <a16:creationId xmlns:a16="http://schemas.microsoft.com/office/drawing/2014/main" id="{3E86EB90-E651-43CE-B9A2-7A1BBDBF3732}"/>
              </a:ext>
            </a:extLst>
          </p:cNvPr>
          <p:cNvGraphicFramePr>
            <a:graphicFrameLocks noGrp="1"/>
          </p:cNvGraphicFramePr>
          <p:nvPr>
            <p:extLst>
              <p:ext uri="{D42A27DB-BD31-4B8C-83A1-F6EECF244321}">
                <p14:modId xmlns:p14="http://schemas.microsoft.com/office/powerpoint/2010/main" val="3942003619"/>
              </p:ext>
            </p:extLst>
          </p:nvPr>
        </p:nvGraphicFramePr>
        <p:xfrm>
          <a:off x="3834116" y="5525636"/>
          <a:ext cx="4523768" cy="1057600"/>
        </p:xfrm>
        <a:graphic>
          <a:graphicData uri="http://schemas.openxmlformats.org/drawingml/2006/table">
            <a:tbl>
              <a:tblPr firstRow="1" bandRow="1">
                <a:tableStyleId>{5940675A-B579-460E-94D1-54222C63F5DA}</a:tableStyleId>
              </a:tblPr>
              <a:tblGrid>
                <a:gridCol w="565471">
                  <a:extLst>
                    <a:ext uri="{9D8B030D-6E8A-4147-A177-3AD203B41FA5}">
                      <a16:colId xmlns:a16="http://schemas.microsoft.com/office/drawing/2014/main" val="1824743817"/>
                    </a:ext>
                  </a:extLst>
                </a:gridCol>
                <a:gridCol w="565471">
                  <a:extLst>
                    <a:ext uri="{9D8B030D-6E8A-4147-A177-3AD203B41FA5}">
                      <a16:colId xmlns:a16="http://schemas.microsoft.com/office/drawing/2014/main" val="963082520"/>
                    </a:ext>
                  </a:extLst>
                </a:gridCol>
                <a:gridCol w="565471">
                  <a:extLst>
                    <a:ext uri="{9D8B030D-6E8A-4147-A177-3AD203B41FA5}">
                      <a16:colId xmlns:a16="http://schemas.microsoft.com/office/drawing/2014/main" val="73980831"/>
                    </a:ext>
                  </a:extLst>
                </a:gridCol>
                <a:gridCol w="565471">
                  <a:extLst>
                    <a:ext uri="{9D8B030D-6E8A-4147-A177-3AD203B41FA5}">
                      <a16:colId xmlns:a16="http://schemas.microsoft.com/office/drawing/2014/main" val="3658361638"/>
                    </a:ext>
                  </a:extLst>
                </a:gridCol>
                <a:gridCol w="565471">
                  <a:extLst>
                    <a:ext uri="{9D8B030D-6E8A-4147-A177-3AD203B41FA5}">
                      <a16:colId xmlns:a16="http://schemas.microsoft.com/office/drawing/2014/main" val="3623904796"/>
                    </a:ext>
                  </a:extLst>
                </a:gridCol>
                <a:gridCol w="565471">
                  <a:extLst>
                    <a:ext uri="{9D8B030D-6E8A-4147-A177-3AD203B41FA5}">
                      <a16:colId xmlns:a16="http://schemas.microsoft.com/office/drawing/2014/main" val="1427820920"/>
                    </a:ext>
                  </a:extLst>
                </a:gridCol>
                <a:gridCol w="565471">
                  <a:extLst>
                    <a:ext uri="{9D8B030D-6E8A-4147-A177-3AD203B41FA5}">
                      <a16:colId xmlns:a16="http://schemas.microsoft.com/office/drawing/2014/main" val="3477032945"/>
                    </a:ext>
                  </a:extLst>
                </a:gridCol>
                <a:gridCol w="565471">
                  <a:extLst>
                    <a:ext uri="{9D8B030D-6E8A-4147-A177-3AD203B41FA5}">
                      <a16:colId xmlns:a16="http://schemas.microsoft.com/office/drawing/2014/main" val="2049691543"/>
                    </a:ext>
                  </a:extLst>
                </a:gridCol>
              </a:tblGrid>
              <a:tr h="528800">
                <a:tc>
                  <a:txBody>
                    <a:bodyPr/>
                    <a:lstStyle/>
                    <a:p>
                      <a:pPr algn="ctr"/>
                      <a:r>
                        <a:rPr lang="en-GB" dirty="0">
                          <a:latin typeface="Special Elite" panose="02000506000000020004" pitchFamily="2" charset="0"/>
                        </a:rPr>
                        <a:t>S</a:t>
                      </a:r>
                    </a:p>
                  </a:txBody>
                  <a:tcPr anchor="ctr">
                    <a:solidFill>
                      <a:schemeClr val="bg1"/>
                    </a:solidFill>
                  </a:tcPr>
                </a:tc>
                <a:tc>
                  <a:txBody>
                    <a:bodyPr/>
                    <a:lstStyle/>
                    <a:p>
                      <a:pPr algn="ctr"/>
                      <a:r>
                        <a:rPr lang="en-GB" dirty="0">
                          <a:latin typeface="Special Elite" panose="02000506000000020004" pitchFamily="2" charset="0"/>
                        </a:rPr>
                        <a:t>T</a:t>
                      </a:r>
                    </a:p>
                  </a:txBody>
                  <a:tcPr anchor="ctr">
                    <a:solidFill>
                      <a:schemeClr val="bg1"/>
                    </a:solidFill>
                  </a:tcPr>
                </a:tc>
                <a:tc>
                  <a:txBody>
                    <a:bodyPr/>
                    <a:lstStyle/>
                    <a:p>
                      <a:pPr algn="ctr"/>
                      <a:r>
                        <a:rPr lang="en-GB" dirty="0">
                          <a:latin typeface="Special Elite" panose="02000506000000020004" pitchFamily="2" charset="0"/>
                        </a:rPr>
                        <a:t>U</a:t>
                      </a:r>
                    </a:p>
                  </a:txBody>
                  <a:tcPr anchor="ctr">
                    <a:solidFill>
                      <a:schemeClr val="bg1"/>
                    </a:solidFill>
                  </a:tcPr>
                </a:tc>
                <a:tc>
                  <a:txBody>
                    <a:bodyPr/>
                    <a:lstStyle/>
                    <a:p>
                      <a:pPr algn="ctr"/>
                      <a:r>
                        <a:rPr lang="en-GB" dirty="0">
                          <a:latin typeface="Special Elite" panose="02000506000000020004" pitchFamily="2" charset="0"/>
                        </a:rPr>
                        <a:t>V</a:t>
                      </a:r>
                    </a:p>
                  </a:txBody>
                  <a:tcPr anchor="ctr">
                    <a:solidFill>
                      <a:schemeClr val="bg1"/>
                    </a:solidFill>
                  </a:tcPr>
                </a:tc>
                <a:tc>
                  <a:txBody>
                    <a:bodyPr/>
                    <a:lstStyle/>
                    <a:p>
                      <a:pPr algn="ctr"/>
                      <a:r>
                        <a:rPr lang="en-GB" dirty="0">
                          <a:latin typeface="Special Elite" panose="02000506000000020004" pitchFamily="2" charset="0"/>
                        </a:rPr>
                        <a:t>W</a:t>
                      </a:r>
                    </a:p>
                  </a:txBody>
                  <a:tcPr anchor="ctr">
                    <a:solidFill>
                      <a:schemeClr val="bg1"/>
                    </a:solidFill>
                  </a:tcPr>
                </a:tc>
                <a:tc>
                  <a:txBody>
                    <a:bodyPr/>
                    <a:lstStyle/>
                    <a:p>
                      <a:pPr algn="ctr"/>
                      <a:r>
                        <a:rPr lang="en-GB" dirty="0">
                          <a:latin typeface="Special Elite" panose="02000506000000020004" pitchFamily="2" charset="0"/>
                        </a:rPr>
                        <a:t>X</a:t>
                      </a:r>
                    </a:p>
                  </a:txBody>
                  <a:tcPr anchor="ctr">
                    <a:solidFill>
                      <a:schemeClr val="bg1"/>
                    </a:solidFill>
                  </a:tcPr>
                </a:tc>
                <a:tc>
                  <a:txBody>
                    <a:bodyPr/>
                    <a:lstStyle/>
                    <a:p>
                      <a:pPr algn="ctr"/>
                      <a:r>
                        <a:rPr lang="en-GB" dirty="0">
                          <a:latin typeface="Special Elite" panose="02000506000000020004" pitchFamily="2" charset="0"/>
                        </a:rPr>
                        <a:t>Y</a:t>
                      </a:r>
                    </a:p>
                  </a:txBody>
                  <a:tcPr anchor="ctr">
                    <a:solidFill>
                      <a:schemeClr val="bg1"/>
                    </a:solidFill>
                  </a:tcPr>
                </a:tc>
                <a:tc>
                  <a:txBody>
                    <a:bodyPr/>
                    <a:lstStyle/>
                    <a:p>
                      <a:pPr algn="ctr"/>
                      <a:r>
                        <a:rPr lang="en-GB" dirty="0">
                          <a:latin typeface="Special Elite" panose="02000506000000020004" pitchFamily="2" charset="0"/>
                        </a:rPr>
                        <a:t>Z</a:t>
                      </a:r>
                    </a:p>
                  </a:txBody>
                  <a:tcPr anchor="ctr">
                    <a:solidFill>
                      <a:schemeClr val="bg1"/>
                    </a:solidFill>
                  </a:tcPr>
                </a:tc>
                <a:extLst>
                  <a:ext uri="{0D108BD9-81ED-4DB2-BD59-A6C34878D82A}">
                    <a16:rowId xmlns:a16="http://schemas.microsoft.com/office/drawing/2014/main" val="3972046173"/>
                  </a:ext>
                </a:extLst>
              </a:tr>
              <a:tr h="528800">
                <a:tc>
                  <a:txBody>
                    <a:bodyPr/>
                    <a:lstStyle/>
                    <a:p>
                      <a:pPr algn="ctr"/>
                      <a:r>
                        <a:rPr lang="en-GB" dirty="0">
                          <a:latin typeface="Special Elite" panose="02000506000000020004" pitchFamily="2" charset="0"/>
                        </a:rPr>
                        <a:t>19</a:t>
                      </a:r>
                    </a:p>
                  </a:txBody>
                  <a:tcPr anchor="ctr">
                    <a:solidFill>
                      <a:schemeClr val="bg1"/>
                    </a:solidFill>
                  </a:tcPr>
                </a:tc>
                <a:tc>
                  <a:txBody>
                    <a:bodyPr/>
                    <a:lstStyle/>
                    <a:p>
                      <a:pPr algn="ctr"/>
                      <a:r>
                        <a:rPr lang="en-GB" dirty="0">
                          <a:latin typeface="Special Elite" panose="02000506000000020004" pitchFamily="2" charset="0"/>
                        </a:rPr>
                        <a:t>20</a:t>
                      </a:r>
                    </a:p>
                  </a:txBody>
                  <a:tcPr anchor="ctr">
                    <a:solidFill>
                      <a:schemeClr val="bg1"/>
                    </a:solidFill>
                  </a:tcPr>
                </a:tc>
                <a:tc>
                  <a:txBody>
                    <a:bodyPr/>
                    <a:lstStyle/>
                    <a:p>
                      <a:pPr algn="ctr"/>
                      <a:r>
                        <a:rPr lang="en-GB" dirty="0">
                          <a:latin typeface="Special Elite" panose="02000506000000020004" pitchFamily="2" charset="0"/>
                        </a:rPr>
                        <a:t>21</a:t>
                      </a:r>
                    </a:p>
                  </a:txBody>
                  <a:tcPr anchor="ctr">
                    <a:solidFill>
                      <a:schemeClr val="bg1"/>
                    </a:solidFill>
                  </a:tcPr>
                </a:tc>
                <a:tc>
                  <a:txBody>
                    <a:bodyPr/>
                    <a:lstStyle/>
                    <a:p>
                      <a:pPr algn="ctr"/>
                      <a:r>
                        <a:rPr lang="en-GB" dirty="0">
                          <a:latin typeface="Special Elite" panose="02000506000000020004" pitchFamily="2" charset="0"/>
                        </a:rPr>
                        <a:t>22</a:t>
                      </a:r>
                    </a:p>
                  </a:txBody>
                  <a:tcPr anchor="ctr">
                    <a:solidFill>
                      <a:schemeClr val="bg1"/>
                    </a:solidFill>
                  </a:tcPr>
                </a:tc>
                <a:tc>
                  <a:txBody>
                    <a:bodyPr/>
                    <a:lstStyle/>
                    <a:p>
                      <a:pPr algn="ctr"/>
                      <a:r>
                        <a:rPr lang="en-GB" dirty="0">
                          <a:latin typeface="Special Elite" panose="02000506000000020004" pitchFamily="2" charset="0"/>
                        </a:rPr>
                        <a:t>23</a:t>
                      </a:r>
                    </a:p>
                  </a:txBody>
                  <a:tcPr anchor="ctr">
                    <a:solidFill>
                      <a:schemeClr val="bg1"/>
                    </a:solidFill>
                  </a:tcPr>
                </a:tc>
                <a:tc>
                  <a:txBody>
                    <a:bodyPr/>
                    <a:lstStyle/>
                    <a:p>
                      <a:pPr algn="ctr"/>
                      <a:r>
                        <a:rPr lang="en-GB" dirty="0">
                          <a:latin typeface="Special Elite" panose="02000506000000020004" pitchFamily="2" charset="0"/>
                        </a:rPr>
                        <a:t>24</a:t>
                      </a:r>
                    </a:p>
                  </a:txBody>
                  <a:tcPr anchor="ctr">
                    <a:solidFill>
                      <a:schemeClr val="bg1"/>
                    </a:solidFill>
                  </a:tcPr>
                </a:tc>
                <a:tc>
                  <a:txBody>
                    <a:bodyPr/>
                    <a:lstStyle/>
                    <a:p>
                      <a:pPr algn="ctr"/>
                      <a:r>
                        <a:rPr lang="en-GB" dirty="0">
                          <a:latin typeface="Special Elite" panose="02000506000000020004" pitchFamily="2" charset="0"/>
                        </a:rPr>
                        <a:t>25</a:t>
                      </a:r>
                    </a:p>
                  </a:txBody>
                  <a:tcPr anchor="ctr">
                    <a:solidFill>
                      <a:schemeClr val="bg1"/>
                    </a:solidFill>
                  </a:tcPr>
                </a:tc>
                <a:tc>
                  <a:txBody>
                    <a:bodyPr/>
                    <a:lstStyle/>
                    <a:p>
                      <a:pPr algn="ctr"/>
                      <a:r>
                        <a:rPr lang="en-GB" dirty="0">
                          <a:latin typeface="Special Elite" panose="02000506000000020004" pitchFamily="2" charset="0"/>
                        </a:rPr>
                        <a:t>26</a:t>
                      </a:r>
                    </a:p>
                  </a:txBody>
                  <a:tcPr anchor="ctr">
                    <a:solidFill>
                      <a:schemeClr val="bg1"/>
                    </a:solidFill>
                  </a:tcPr>
                </a:tc>
                <a:extLst>
                  <a:ext uri="{0D108BD9-81ED-4DB2-BD59-A6C34878D82A}">
                    <a16:rowId xmlns:a16="http://schemas.microsoft.com/office/drawing/2014/main" val="1690001664"/>
                  </a:ext>
                </a:extLst>
              </a:tr>
            </a:tbl>
          </a:graphicData>
        </a:graphic>
      </p:graphicFrame>
    </p:spTree>
    <p:extLst>
      <p:ext uri="{BB962C8B-B14F-4D97-AF65-F5344CB8AC3E}">
        <p14:creationId xmlns:p14="http://schemas.microsoft.com/office/powerpoint/2010/main" val="1111110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Tree>
    <p:extLst>
      <p:ext uri="{BB962C8B-B14F-4D97-AF65-F5344CB8AC3E}">
        <p14:creationId xmlns:p14="http://schemas.microsoft.com/office/powerpoint/2010/main" val="770696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0579"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5030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Code 2</a:t>
            </a:r>
          </a:p>
          <a:p>
            <a:pPr algn="ctr"/>
            <a:endParaRPr lang="en-GB" dirty="0">
              <a:latin typeface="Special Elite" panose="02000506000000020004" pitchFamily="2" charset="0"/>
            </a:endParaRPr>
          </a:p>
          <a:p>
            <a:pPr algn="ctr"/>
            <a:r>
              <a:rPr lang="en-GB" sz="4400" dirty="0">
                <a:latin typeface="Special Elite" panose="02000506000000020004" pitchFamily="2" charset="0"/>
              </a:rPr>
              <a:t>Dots and Dashes</a:t>
            </a:r>
          </a:p>
        </p:txBody>
      </p:sp>
      <p:pic>
        <p:nvPicPr>
          <p:cNvPr id="7" name="Picture 6">
            <a:extLst>
              <a:ext uri="{FF2B5EF4-FFF2-40B4-BE49-F238E27FC236}">
                <a16:creationId xmlns:a16="http://schemas.microsoft.com/office/drawing/2014/main" id="{FB59F2AA-A17F-49C6-938B-59082FD12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071" y="3657599"/>
            <a:ext cx="2725859" cy="2725859"/>
          </a:xfrm>
          <a:prstGeom prst="rect">
            <a:avLst/>
          </a:prstGeom>
        </p:spPr>
      </p:pic>
    </p:spTree>
    <p:extLst>
      <p:ext uri="{BB962C8B-B14F-4D97-AF65-F5344CB8AC3E}">
        <p14:creationId xmlns:p14="http://schemas.microsoft.com/office/powerpoint/2010/main" val="3746606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045232-1B83-4570-AE0F-3002494C8E83}"/>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2</a:t>
            </a:r>
          </a:p>
        </p:txBody>
      </p:sp>
      <p:sp>
        <p:nvSpPr>
          <p:cNvPr id="3" name="TextBox 2">
            <a:extLst>
              <a:ext uri="{FF2B5EF4-FFF2-40B4-BE49-F238E27FC236}">
                <a16:creationId xmlns:a16="http://schemas.microsoft.com/office/drawing/2014/main" id="{A4316518-133B-453E-B4DF-FA4469842CAE}"/>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Dots and Dashes</a:t>
            </a:r>
          </a:p>
        </p:txBody>
      </p:sp>
      <p:pic>
        <p:nvPicPr>
          <p:cNvPr id="6" name="Picture 5">
            <a:extLst>
              <a:ext uri="{FF2B5EF4-FFF2-40B4-BE49-F238E27FC236}">
                <a16:creationId xmlns:a16="http://schemas.microsoft.com/office/drawing/2014/main" id="{3EB80122-570A-41B4-8BEE-BD074D7C06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869053" y="1392074"/>
            <a:ext cx="2832255" cy="5023965"/>
          </a:xfrm>
          <a:prstGeom prst="rect">
            <a:avLst/>
          </a:prstGeom>
        </p:spPr>
      </p:pic>
      <p:pic>
        <p:nvPicPr>
          <p:cNvPr id="7" name="morse">
            <a:hlinkClick r:id="" action="ppaction://media"/>
            <a:extLst>
              <a:ext uri="{FF2B5EF4-FFF2-40B4-BE49-F238E27FC236}">
                <a16:creationId xmlns:a16="http://schemas.microsoft.com/office/drawing/2014/main" id="{0D4B9EE4-6EFD-4595-8531-5B22ABF462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37125" y="5928676"/>
            <a:ext cx="487363" cy="487363"/>
          </a:xfrm>
          <a:prstGeom prst="rect">
            <a:avLst/>
          </a:prstGeom>
        </p:spPr>
      </p:pic>
      <p:grpSp>
        <p:nvGrpSpPr>
          <p:cNvPr id="10" name="Group 9">
            <a:extLst>
              <a:ext uri="{FF2B5EF4-FFF2-40B4-BE49-F238E27FC236}">
                <a16:creationId xmlns:a16="http://schemas.microsoft.com/office/drawing/2014/main" id="{255D73E1-52B5-4F84-8373-F5E015E64DE0}"/>
              </a:ext>
            </a:extLst>
          </p:cNvPr>
          <p:cNvGrpSpPr/>
          <p:nvPr/>
        </p:nvGrpSpPr>
        <p:grpSpPr>
          <a:xfrm>
            <a:off x="6096000" y="1810489"/>
            <a:ext cx="5350932" cy="4118187"/>
            <a:chOff x="6096001" y="2435329"/>
            <a:chExt cx="5350932" cy="4118187"/>
          </a:xfrm>
        </p:grpSpPr>
        <p:sp>
          <p:nvSpPr>
            <p:cNvPr id="8" name="Rectangle 7">
              <a:extLst>
                <a:ext uri="{FF2B5EF4-FFF2-40B4-BE49-F238E27FC236}">
                  <a16:creationId xmlns:a16="http://schemas.microsoft.com/office/drawing/2014/main" id="{8D1D1048-92CB-48CB-807D-6B68F08D5ABC}"/>
                </a:ext>
              </a:extLst>
            </p:cNvPr>
            <p:cNvSpPr/>
            <p:nvPr/>
          </p:nvSpPr>
          <p:spPr>
            <a:xfrm>
              <a:off x="6096001" y="2435329"/>
              <a:ext cx="5350932" cy="411818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9" name="Rectangle 8">
              <a:extLst>
                <a:ext uri="{FF2B5EF4-FFF2-40B4-BE49-F238E27FC236}">
                  <a16:creationId xmlns:a16="http://schemas.microsoft.com/office/drawing/2014/main" id="{3F073A24-D290-4CFE-A1E8-0526396E10CE}"/>
                </a:ext>
              </a:extLst>
            </p:cNvPr>
            <p:cNvSpPr/>
            <p:nvPr/>
          </p:nvSpPr>
          <p:spPr>
            <a:xfrm>
              <a:off x="6096001" y="2719800"/>
              <a:ext cx="5350932" cy="3311545"/>
            </a:xfrm>
            <a:prstGeom prst="rect">
              <a:avLst/>
            </a:prstGeom>
          </p:spPr>
          <p:txBody>
            <a:bodyPr>
              <a:noAutofit/>
            </a:bodyPr>
            <a:lstStyle/>
            <a:p>
              <a:pPr algn="ctr"/>
              <a:r>
                <a:rPr lang="en-GB" sz="2800" dirty="0">
                  <a:latin typeface="Special Elite" panose="02000506000000020004" pitchFamily="2" charset="0"/>
                </a:rPr>
                <a:t>We have found a tape featuring a weird message</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Listen carefully </a:t>
              </a:r>
              <a:br>
                <a:rPr lang="en-GB" sz="2800" dirty="0">
                  <a:latin typeface="Special Elite" panose="02000506000000020004" pitchFamily="2" charset="0"/>
                </a:rPr>
              </a:br>
              <a:endParaRPr lang="en-GB" sz="2800" dirty="0">
                <a:latin typeface="Special Elite" panose="02000506000000020004" pitchFamily="2" charset="0"/>
              </a:endParaRPr>
            </a:p>
            <a:p>
              <a:pPr algn="ctr"/>
              <a:r>
                <a:rPr lang="en-GB" sz="2800" dirty="0">
                  <a:latin typeface="Special Elite" panose="02000506000000020004" pitchFamily="2" charset="0"/>
                </a:rPr>
                <a:t>We think it might contain some sort of code</a:t>
              </a:r>
            </a:p>
          </p:txBody>
        </p:sp>
      </p:grpSp>
    </p:spTree>
    <p:extLst>
      <p:ext uri="{BB962C8B-B14F-4D97-AF65-F5344CB8AC3E}">
        <p14:creationId xmlns:p14="http://schemas.microsoft.com/office/powerpoint/2010/main" val="19503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045232-1B83-4570-AE0F-3002494C8E83}"/>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2</a:t>
            </a:r>
          </a:p>
        </p:txBody>
      </p:sp>
      <p:sp>
        <p:nvSpPr>
          <p:cNvPr id="3" name="TextBox 2">
            <a:extLst>
              <a:ext uri="{FF2B5EF4-FFF2-40B4-BE49-F238E27FC236}">
                <a16:creationId xmlns:a16="http://schemas.microsoft.com/office/drawing/2014/main" id="{A4316518-133B-453E-B4DF-FA4469842CAE}"/>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Morse Code</a:t>
            </a:r>
          </a:p>
        </p:txBody>
      </p:sp>
      <p:sp>
        <p:nvSpPr>
          <p:cNvPr id="7" name="Rectangle 6">
            <a:extLst>
              <a:ext uri="{FF2B5EF4-FFF2-40B4-BE49-F238E27FC236}">
                <a16:creationId xmlns:a16="http://schemas.microsoft.com/office/drawing/2014/main" id="{8DC01960-F7C5-440C-B414-895D782221D4}"/>
              </a:ext>
            </a:extLst>
          </p:cNvPr>
          <p:cNvSpPr/>
          <p:nvPr/>
        </p:nvSpPr>
        <p:spPr>
          <a:xfrm>
            <a:off x="6096000" y="1168400"/>
            <a:ext cx="5350933" cy="526626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CDC77A30-9609-4EA7-9DD1-9308E02A4A82}"/>
              </a:ext>
            </a:extLst>
          </p:cNvPr>
          <p:cNvPicPr>
            <a:picLocks noChangeAspect="1"/>
          </p:cNvPicPr>
          <p:nvPr/>
        </p:nvPicPr>
        <p:blipFill rotWithShape="1">
          <a:blip r:embed="rId2">
            <a:extLst>
              <a:ext uri="{28A0092B-C50C-407E-A947-70E740481C1C}">
                <a14:useLocalDpi xmlns:a14="http://schemas.microsoft.com/office/drawing/2010/main" val="0"/>
              </a:ext>
            </a:extLst>
          </a:blip>
          <a:srcRect l="16286" r="19498"/>
          <a:stretch/>
        </p:blipFill>
        <p:spPr>
          <a:xfrm>
            <a:off x="400049" y="1168400"/>
            <a:ext cx="5413920" cy="5266267"/>
          </a:xfrm>
          <a:prstGeom prst="rect">
            <a:avLst/>
          </a:prstGeom>
        </p:spPr>
      </p:pic>
      <p:sp>
        <p:nvSpPr>
          <p:cNvPr id="8" name="TextBox 7">
            <a:extLst>
              <a:ext uri="{FF2B5EF4-FFF2-40B4-BE49-F238E27FC236}">
                <a16:creationId xmlns:a16="http://schemas.microsoft.com/office/drawing/2014/main" id="{82B98A3E-EA35-4EFC-BABA-080B29F319B5}"/>
              </a:ext>
            </a:extLst>
          </p:cNvPr>
          <p:cNvSpPr txBox="1"/>
          <p:nvPr/>
        </p:nvSpPr>
        <p:spPr>
          <a:xfrm>
            <a:off x="6096000" y="1168400"/>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a:t>
            </a:r>
          </a:p>
        </p:txBody>
      </p:sp>
      <p:sp>
        <p:nvSpPr>
          <p:cNvPr id="9" name="TextBox 8">
            <a:extLst>
              <a:ext uri="{FF2B5EF4-FFF2-40B4-BE49-F238E27FC236}">
                <a16:creationId xmlns:a16="http://schemas.microsoft.com/office/drawing/2014/main" id="{D9EEDE12-1782-4ED0-B67E-ED30904C7185}"/>
              </a:ext>
            </a:extLst>
          </p:cNvPr>
          <p:cNvSpPr txBox="1"/>
          <p:nvPr/>
        </p:nvSpPr>
        <p:spPr>
          <a:xfrm>
            <a:off x="6081181" y="1607256"/>
            <a:ext cx="5350932" cy="438856"/>
          </a:xfrm>
          <a:prstGeom prst="rect">
            <a:avLst/>
          </a:prstGeom>
          <a:noFill/>
          <a:ln>
            <a:noFill/>
          </a:ln>
        </p:spPr>
        <p:txBody>
          <a:bodyPr wrap="square" rtlCol="0" anchor="ctr" anchorCtr="0">
            <a:noAutofit/>
          </a:bodyPr>
          <a:lstStyle/>
          <a:p>
            <a:pPr algn="ctr"/>
            <a:endParaRPr lang="en-GB" sz="2400" dirty="0">
              <a:latin typeface="Special Elite" panose="02000506000000020004" pitchFamily="2" charset="0"/>
            </a:endParaRPr>
          </a:p>
        </p:txBody>
      </p:sp>
      <p:sp>
        <p:nvSpPr>
          <p:cNvPr id="10" name="TextBox 9">
            <a:extLst>
              <a:ext uri="{FF2B5EF4-FFF2-40B4-BE49-F238E27FC236}">
                <a16:creationId xmlns:a16="http://schemas.microsoft.com/office/drawing/2014/main" id="{775E4F33-F931-466A-B8E5-B1FE3C4689AF}"/>
              </a:ext>
            </a:extLst>
          </p:cNvPr>
          <p:cNvSpPr txBox="1"/>
          <p:nvPr/>
        </p:nvSpPr>
        <p:spPr>
          <a:xfrm>
            <a:off x="6081181" y="2046111"/>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     ...</a:t>
            </a:r>
          </a:p>
        </p:txBody>
      </p:sp>
      <p:sp>
        <p:nvSpPr>
          <p:cNvPr id="11" name="TextBox 10">
            <a:extLst>
              <a:ext uri="{FF2B5EF4-FFF2-40B4-BE49-F238E27FC236}">
                <a16:creationId xmlns:a16="http://schemas.microsoft.com/office/drawing/2014/main" id="{78C59FCE-A035-4A3D-A650-9E26D50D9FE5}"/>
              </a:ext>
            </a:extLst>
          </p:cNvPr>
          <p:cNvSpPr txBox="1"/>
          <p:nvPr/>
        </p:nvSpPr>
        <p:spPr>
          <a:xfrm>
            <a:off x="6081181" y="2484967"/>
            <a:ext cx="5350932" cy="438856"/>
          </a:xfrm>
          <a:prstGeom prst="rect">
            <a:avLst/>
          </a:prstGeom>
          <a:noFill/>
          <a:ln>
            <a:noFill/>
          </a:ln>
        </p:spPr>
        <p:txBody>
          <a:bodyPr wrap="square" rtlCol="0" anchor="ctr" anchorCtr="0">
            <a:noAutofit/>
          </a:bodyPr>
          <a:lstStyle/>
          <a:p>
            <a:pPr algn="ctr"/>
            <a:endParaRPr lang="en-GB" sz="2400" dirty="0">
              <a:latin typeface="Special Elite" panose="02000506000000020004" pitchFamily="2" charset="0"/>
            </a:endParaRPr>
          </a:p>
        </p:txBody>
      </p:sp>
      <p:sp>
        <p:nvSpPr>
          <p:cNvPr id="13" name="TextBox 12">
            <a:extLst>
              <a:ext uri="{FF2B5EF4-FFF2-40B4-BE49-F238E27FC236}">
                <a16:creationId xmlns:a16="http://schemas.microsoft.com/office/drawing/2014/main" id="{C123B2F7-49D4-4840-BBD1-3A8820E4D003}"/>
              </a:ext>
            </a:extLst>
          </p:cNvPr>
          <p:cNvSpPr txBox="1"/>
          <p:nvPr/>
        </p:nvSpPr>
        <p:spPr>
          <a:xfrm>
            <a:off x="6081181" y="3362678"/>
            <a:ext cx="5350932" cy="438856"/>
          </a:xfrm>
          <a:prstGeom prst="rect">
            <a:avLst/>
          </a:prstGeom>
          <a:noFill/>
          <a:ln>
            <a:noFill/>
          </a:ln>
        </p:spPr>
        <p:txBody>
          <a:bodyPr wrap="square" rtlCol="0" anchor="ctr" anchorCtr="0">
            <a:noAutofit/>
          </a:bodyPr>
          <a:lstStyle/>
          <a:p>
            <a:pPr algn="ctr"/>
            <a:endParaRPr lang="en-GB" sz="2400" dirty="0">
              <a:latin typeface="Special Elite" panose="02000506000000020004" pitchFamily="2" charset="0"/>
            </a:endParaRPr>
          </a:p>
        </p:txBody>
      </p:sp>
      <p:sp>
        <p:nvSpPr>
          <p:cNvPr id="14" name="TextBox 13">
            <a:extLst>
              <a:ext uri="{FF2B5EF4-FFF2-40B4-BE49-F238E27FC236}">
                <a16:creationId xmlns:a16="http://schemas.microsoft.com/office/drawing/2014/main" id="{6665CB90-883D-4D4A-9560-2ADC9C362214}"/>
              </a:ext>
            </a:extLst>
          </p:cNvPr>
          <p:cNvSpPr txBox="1"/>
          <p:nvPr/>
        </p:nvSpPr>
        <p:spPr>
          <a:xfrm>
            <a:off x="6081181" y="2923822"/>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a:t>
            </a:r>
          </a:p>
        </p:txBody>
      </p:sp>
      <p:sp>
        <p:nvSpPr>
          <p:cNvPr id="15" name="TextBox 14">
            <a:extLst>
              <a:ext uri="{FF2B5EF4-FFF2-40B4-BE49-F238E27FC236}">
                <a16:creationId xmlns:a16="http://schemas.microsoft.com/office/drawing/2014/main" id="{EF94F96F-89A4-441D-AE1C-3CFB1D461326}"/>
              </a:ext>
            </a:extLst>
          </p:cNvPr>
          <p:cNvSpPr txBox="1"/>
          <p:nvPr/>
        </p:nvSpPr>
        <p:spPr>
          <a:xfrm>
            <a:off x="6096000" y="4240389"/>
            <a:ext cx="5350932" cy="438856"/>
          </a:xfrm>
          <a:prstGeom prst="rect">
            <a:avLst/>
          </a:prstGeom>
          <a:noFill/>
          <a:ln>
            <a:noFill/>
          </a:ln>
        </p:spPr>
        <p:txBody>
          <a:bodyPr wrap="square" rtlCol="0" anchor="ctr" anchorCtr="0">
            <a:noAutofit/>
          </a:bodyPr>
          <a:lstStyle/>
          <a:p>
            <a:pPr algn="ctr"/>
            <a:endParaRPr lang="en-GB" sz="2400" dirty="0">
              <a:latin typeface="Special Elite" panose="02000506000000020004" pitchFamily="2" charset="0"/>
            </a:endParaRPr>
          </a:p>
        </p:txBody>
      </p:sp>
      <p:sp>
        <p:nvSpPr>
          <p:cNvPr id="16" name="TextBox 15">
            <a:extLst>
              <a:ext uri="{FF2B5EF4-FFF2-40B4-BE49-F238E27FC236}">
                <a16:creationId xmlns:a16="http://schemas.microsoft.com/office/drawing/2014/main" id="{3C2293AE-E23E-48DC-B127-51AA3FB8A8FD}"/>
              </a:ext>
            </a:extLst>
          </p:cNvPr>
          <p:cNvSpPr txBox="1"/>
          <p:nvPr/>
        </p:nvSpPr>
        <p:spPr>
          <a:xfrm>
            <a:off x="6096000" y="3801534"/>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     .</a:t>
            </a:r>
          </a:p>
        </p:txBody>
      </p:sp>
      <p:sp>
        <p:nvSpPr>
          <p:cNvPr id="17" name="TextBox 16">
            <a:extLst>
              <a:ext uri="{FF2B5EF4-FFF2-40B4-BE49-F238E27FC236}">
                <a16:creationId xmlns:a16="http://schemas.microsoft.com/office/drawing/2014/main" id="{14000C43-01FE-46AE-B059-95DADEDF37D9}"/>
              </a:ext>
            </a:extLst>
          </p:cNvPr>
          <p:cNvSpPr txBox="1"/>
          <p:nvPr/>
        </p:nvSpPr>
        <p:spPr>
          <a:xfrm>
            <a:off x="6081181" y="5118100"/>
            <a:ext cx="5350932" cy="438856"/>
          </a:xfrm>
          <a:prstGeom prst="rect">
            <a:avLst/>
          </a:prstGeom>
          <a:noFill/>
          <a:ln>
            <a:noFill/>
          </a:ln>
        </p:spPr>
        <p:txBody>
          <a:bodyPr wrap="square" rtlCol="0" anchor="ctr" anchorCtr="0">
            <a:noAutofit/>
          </a:bodyPr>
          <a:lstStyle/>
          <a:p>
            <a:pPr algn="ctr"/>
            <a:endParaRPr lang="en-GB" sz="2400" dirty="0">
              <a:latin typeface="Special Elite" panose="02000506000000020004" pitchFamily="2" charset="0"/>
            </a:endParaRPr>
          </a:p>
        </p:txBody>
      </p:sp>
      <p:sp>
        <p:nvSpPr>
          <p:cNvPr id="18" name="TextBox 17">
            <a:extLst>
              <a:ext uri="{FF2B5EF4-FFF2-40B4-BE49-F238E27FC236}">
                <a16:creationId xmlns:a16="http://schemas.microsoft.com/office/drawing/2014/main" id="{A98AE0DF-F699-4828-A6B9-8AC018C3C591}"/>
              </a:ext>
            </a:extLst>
          </p:cNvPr>
          <p:cNvSpPr txBox="1"/>
          <p:nvPr/>
        </p:nvSpPr>
        <p:spPr>
          <a:xfrm>
            <a:off x="6081181" y="4679245"/>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a:t>
            </a:r>
          </a:p>
        </p:txBody>
      </p:sp>
      <p:sp>
        <p:nvSpPr>
          <p:cNvPr id="19" name="TextBox 18">
            <a:extLst>
              <a:ext uri="{FF2B5EF4-FFF2-40B4-BE49-F238E27FC236}">
                <a16:creationId xmlns:a16="http://schemas.microsoft.com/office/drawing/2014/main" id="{5376AA08-AFF7-43F1-A8FC-92224035A050}"/>
              </a:ext>
            </a:extLst>
          </p:cNvPr>
          <p:cNvSpPr txBox="1"/>
          <p:nvPr/>
        </p:nvSpPr>
        <p:spPr>
          <a:xfrm>
            <a:off x="6110820" y="5995811"/>
            <a:ext cx="5350932" cy="438856"/>
          </a:xfrm>
          <a:prstGeom prst="rect">
            <a:avLst/>
          </a:prstGeom>
          <a:noFill/>
          <a:ln>
            <a:noFill/>
          </a:ln>
        </p:spPr>
        <p:txBody>
          <a:bodyPr wrap="square" rtlCol="0" anchor="ctr" anchorCtr="0">
            <a:noAutofit/>
          </a:bodyPr>
          <a:lstStyle/>
          <a:p>
            <a:pPr algn="ctr"/>
            <a:endParaRPr lang="en-GB" sz="2400" dirty="0">
              <a:latin typeface="Special Elite" panose="02000506000000020004" pitchFamily="2" charset="0"/>
            </a:endParaRPr>
          </a:p>
        </p:txBody>
      </p:sp>
      <p:sp>
        <p:nvSpPr>
          <p:cNvPr id="20" name="TextBox 19">
            <a:extLst>
              <a:ext uri="{FF2B5EF4-FFF2-40B4-BE49-F238E27FC236}">
                <a16:creationId xmlns:a16="http://schemas.microsoft.com/office/drawing/2014/main" id="{CB352528-56E9-4E27-8893-793E90443CD2}"/>
              </a:ext>
            </a:extLst>
          </p:cNvPr>
          <p:cNvSpPr txBox="1"/>
          <p:nvPr/>
        </p:nvSpPr>
        <p:spPr>
          <a:xfrm>
            <a:off x="6110820" y="5556956"/>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     .-.     -..</a:t>
            </a:r>
          </a:p>
        </p:txBody>
      </p:sp>
    </p:spTree>
    <p:extLst>
      <p:ext uri="{BB962C8B-B14F-4D97-AF65-F5344CB8AC3E}">
        <p14:creationId xmlns:p14="http://schemas.microsoft.com/office/powerpoint/2010/main" val="2321930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045232-1B83-4570-AE0F-3002494C8E83}"/>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2</a:t>
            </a:r>
          </a:p>
        </p:txBody>
      </p:sp>
      <p:sp>
        <p:nvSpPr>
          <p:cNvPr id="3" name="TextBox 2">
            <a:extLst>
              <a:ext uri="{FF2B5EF4-FFF2-40B4-BE49-F238E27FC236}">
                <a16:creationId xmlns:a16="http://schemas.microsoft.com/office/drawing/2014/main" id="{A4316518-133B-453E-B4DF-FA4469842CAE}"/>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Morse Code</a:t>
            </a:r>
          </a:p>
        </p:txBody>
      </p:sp>
      <p:sp>
        <p:nvSpPr>
          <p:cNvPr id="7" name="Rectangle 6">
            <a:extLst>
              <a:ext uri="{FF2B5EF4-FFF2-40B4-BE49-F238E27FC236}">
                <a16:creationId xmlns:a16="http://schemas.microsoft.com/office/drawing/2014/main" id="{8DC01960-F7C5-440C-B414-895D782221D4}"/>
              </a:ext>
            </a:extLst>
          </p:cNvPr>
          <p:cNvSpPr/>
          <p:nvPr/>
        </p:nvSpPr>
        <p:spPr>
          <a:xfrm>
            <a:off x="6096000" y="1168400"/>
            <a:ext cx="5350933" cy="526626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CDC77A30-9609-4EA7-9DD1-9308E02A4A82}"/>
              </a:ext>
            </a:extLst>
          </p:cNvPr>
          <p:cNvPicPr>
            <a:picLocks noChangeAspect="1"/>
          </p:cNvPicPr>
          <p:nvPr/>
        </p:nvPicPr>
        <p:blipFill rotWithShape="1">
          <a:blip r:embed="rId2">
            <a:extLst>
              <a:ext uri="{28A0092B-C50C-407E-A947-70E740481C1C}">
                <a14:useLocalDpi xmlns:a14="http://schemas.microsoft.com/office/drawing/2010/main" val="0"/>
              </a:ext>
            </a:extLst>
          </a:blip>
          <a:srcRect l="16286" r="19498"/>
          <a:stretch/>
        </p:blipFill>
        <p:spPr>
          <a:xfrm>
            <a:off x="400049" y="1168400"/>
            <a:ext cx="5413920" cy="5266267"/>
          </a:xfrm>
          <a:prstGeom prst="rect">
            <a:avLst/>
          </a:prstGeom>
        </p:spPr>
      </p:pic>
      <p:sp>
        <p:nvSpPr>
          <p:cNvPr id="8" name="TextBox 7">
            <a:extLst>
              <a:ext uri="{FF2B5EF4-FFF2-40B4-BE49-F238E27FC236}">
                <a16:creationId xmlns:a16="http://schemas.microsoft.com/office/drawing/2014/main" id="{82B98A3E-EA35-4EFC-BABA-080B29F319B5}"/>
              </a:ext>
            </a:extLst>
          </p:cNvPr>
          <p:cNvSpPr txBox="1"/>
          <p:nvPr/>
        </p:nvSpPr>
        <p:spPr>
          <a:xfrm>
            <a:off x="6096000" y="1168400"/>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a:t>
            </a:r>
          </a:p>
        </p:txBody>
      </p:sp>
      <p:sp>
        <p:nvSpPr>
          <p:cNvPr id="9" name="TextBox 8">
            <a:extLst>
              <a:ext uri="{FF2B5EF4-FFF2-40B4-BE49-F238E27FC236}">
                <a16:creationId xmlns:a16="http://schemas.microsoft.com/office/drawing/2014/main" id="{D9EEDE12-1782-4ED0-B67E-ED30904C7185}"/>
              </a:ext>
            </a:extLst>
          </p:cNvPr>
          <p:cNvSpPr txBox="1"/>
          <p:nvPr/>
        </p:nvSpPr>
        <p:spPr>
          <a:xfrm>
            <a:off x="6081181" y="1607256"/>
            <a:ext cx="5350932" cy="438856"/>
          </a:xfrm>
          <a:prstGeom prst="rect">
            <a:avLst/>
          </a:prstGeom>
          <a:noFill/>
          <a:ln>
            <a:noFill/>
          </a:ln>
        </p:spPr>
        <p:txBody>
          <a:bodyPr wrap="square" rtlCol="0" anchor="ctr" anchorCtr="0">
            <a:noAutofit/>
          </a:bodyPr>
          <a:lstStyle/>
          <a:p>
            <a:r>
              <a:rPr lang="en-GB" sz="2400" dirty="0">
                <a:solidFill>
                  <a:srgbClr val="FF0000"/>
                </a:solidFill>
                <a:latin typeface="Special Elite" panose="02000506000000020004" pitchFamily="2" charset="0"/>
              </a:rPr>
              <a:t>		     H     E</a:t>
            </a:r>
          </a:p>
        </p:txBody>
      </p:sp>
      <p:sp>
        <p:nvSpPr>
          <p:cNvPr id="10" name="TextBox 9">
            <a:extLst>
              <a:ext uri="{FF2B5EF4-FFF2-40B4-BE49-F238E27FC236}">
                <a16:creationId xmlns:a16="http://schemas.microsoft.com/office/drawing/2014/main" id="{775E4F33-F931-466A-B8E5-B1FE3C4689AF}"/>
              </a:ext>
            </a:extLst>
          </p:cNvPr>
          <p:cNvSpPr txBox="1"/>
          <p:nvPr/>
        </p:nvSpPr>
        <p:spPr>
          <a:xfrm>
            <a:off x="6081181" y="2046111"/>
            <a:ext cx="5350932" cy="438856"/>
          </a:xfrm>
          <a:prstGeom prst="rect">
            <a:avLst/>
          </a:prstGeom>
          <a:noFill/>
          <a:ln>
            <a:noFill/>
          </a:ln>
        </p:spPr>
        <p:txBody>
          <a:bodyPr wrap="square" rtlCol="0" anchor="ctr" anchorCtr="0">
            <a:noAutofit/>
          </a:bodyPr>
          <a:lstStyle/>
          <a:p>
            <a:pPr algn="ctr"/>
            <a:r>
              <a:rPr lang="en-GB" sz="2400">
                <a:latin typeface="Special Elite" panose="02000506000000020004" pitchFamily="2" charset="0"/>
              </a:rPr>
              <a:t>-..     ---     .     ...</a:t>
            </a:r>
            <a:endParaRPr lang="en-GB" sz="2400" dirty="0">
              <a:latin typeface="Special Elite" panose="02000506000000020004" pitchFamily="2" charset="0"/>
            </a:endParaRPr>
          </a:p>
        </p:txBody>
      </p:sp>
      <p:sp>
        <p:nvSpPr>
          <p:cNvPr id="11" name="TextBox 10">
            <a:extLst>
              <a:ext uri="{FF2B5EF4-FFF2-40B4-BE49-F238E27FC236}">
                <a16:creationId xmlns:a16="http://schemas.microsoft.com/office/drawing/2014/main" id="{78C59FCE-A035-4A3D-A650-9E26D50D9FE5}"/>
              </a:ext>
            </a:extLst>
          </p:cNvPr>
          <p:cNvSpPr txBox="1"/>
          <p:nvPr/>
        </p:nvSpPr>
        <p:spPr>
          <a:xfrm>
            <a:off x="6081181" y="2484967"/>
            <a:ext cx="5350932" cy="438856"/>
          </a:xfrm>
          <a:prstGeom prst="rect">
            <a:avLst/>
          </a:prstGeom>
          <a:noFill/>
          <a:ln>
            <a:noFill/>
          </a:ln>
        </p:spPr>
        <p:txBody>
          <a:bodyPr wrap="square" rtlCol="0" anchor="ctr" anchorCtr="0">
            <a:noAutofit/>
          </a:bodyPr>
          <a:lstStyle/>
          <a:p>
            <a:r>
              <a:rPr lang="en-GB" sz="2400" dirty="0">
                <a:solidFill>
                  <a:srgbClr val="FF0000"/>
                </a:solidFill>
                <a:latin typeface="Special Elite" panose="02000506000000020004" pitchFamily="2" charset="0"/>
              </a:rPr>
              <a:t>	     D        O       E     S</a:t>
            </a:r>
          </a:p>
        </p:txBody>
      </p:sp>
      <p:sp>
        <p:nvSpPr>
          <p:cNvPr id="13" name="TextBox 12">
            <a:extLst>
              <a:ext uri="{FF2B5EF4-FFF2-40B4-BE49-F238E27FC236}">
                <a16:creationId xmlns:a16="http://schemas.microsoft.com/office/drawing/2014/main" id="{C123B2F7-49D4-4840-BBD1-3A8820E4D003}"/>
              </a:ext>
            </a:extLst>
          </p:cNvPr>
          <p:cNvSpPr txBox="1"/>
          <p:nvPr/>
        </p:nvSpPr>
        <p:spPr>
          <a:xfrm>
            <a:off x="6081181" y="3362678"/>
            <a:ext cx="5350932" cy="438856"/>
          </a:xfrm>
          <a:prstGeom prst="rect">
            <a:avLst/>
          </a:prstGeom>
          <a:noFill/>
          <a:ln>
            <a:noFill/>
          </a:ln>
        </p:spPr>
        <p:txBody>
          <a:bodyPr wrap="square" rtlCol="0" anchor="ctr" anchorCtr="0">
            <a:noAutofit/>
          </a:bodyPr>
          <a:lstStyle/>
          <a:p>
            <a:r>
              <a:rPr lang="en-GB" sz="2400" dirty="0">
                <a:solidFill>
                  <a:srgbClr val="FF0000"/>
                </a:solidFill>
                <a:latin typeface="Special Elite" panose="02000506000000020004" pitchFamily="2" charset="0"/>
              </a:rPr>
              <a:t>	        N        O        T</a:t>
            </a:r>
          </a:p>
        </p:txBody>
      </p:sp>
      <p:sp>
        <p:nvSpPr>
          <p:cNvPr id="14" name="TextBox 13">
            <a:extLst>
              <a:ext uri="{FF2B5EF4-FFF2-40B4-BE49-F238E27FC236}">
                <a16:creationId xmlns:a16="http://schemas.microsoft.com/office/drawing/2014/main" id="{6665CB90-883D-4D4A-9560-2ADC9C362214}"/>
              </a:ext>
            </a:extLst>
          </p:cNvPr>
          <p:cNvSpPr txBox="1"/>
          <p:nvPr/>
        </p:nvSpPr>
        <p:spPr>
          <a:xfrm>
            <a:off x="6081181" y="2923822"/>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a:t>
            </a:r>
          </a:p>
        </p:txBody>
      </p:sp>
      <p:sp>
        <p:nvSpPr>
          <p:cNvPr id="15" name="TextBox 14">
            <a:extLst>
              <a:ext uri="{FF2B5EF4-FFF2-40B4-BE49-F238E27FC236}">
                <a16:creationId xmlns:a16="http://schemas.microsoft.com/office/drawing/2014/main" id="{EF94F96F-89A4-441D-AE1C-3CFB1D461326}"/>
              </a:ext>
            </a:extLst>
          </p:cNvPr>
          <p:cNvSpPr txBox="1"/>
          <p:nvPr/>
        </p:nvSpPr>
        <p:spPr>
          <a:xfrm>
            <a:off x="6096000" y="4240389"/>
            <a:ext cx="5350932" cy="438856"/>
          </a:xfrm>
          <a:prstGeom prst="rect">
            <a:avLst/>
          </a:prstGeom>
          <a:noFill/>
          <a:ln>
            <a:noFill/>
          </a:ln>
        </p:spPr>
        <p:txBody>
          <a:bodyPr wrap="square" rtlCol="0" anchor="ctr" anchorCtr="0">
            <a:noAutofit/>
          </a:bodyPr>
          <a:lstStyle/>
          <a:p>
            <a:r>
              <a:rPr lang="en-GB" sz="2400" dirty="0">
                <a:solidFill>
                  <a:srgbClr val="FF0000"/>
                </a:solidFill>
                <a:latin typeface="Special Elite" panose="02000506000000020004" pitchFamily="2" charset="0"/>
              </a:rPr>
              <a:t>	     H       A       V       E  </a:t>
            </a:r>
          </a:p>
        </p:txBody>
      </p:sp>
      <p:sp>
        <p:nvSpPr>
          <p:cNvPr id="16" name="TextBox 15">
            <a:extLst>
              <a:ext uri="{FF2B5EF4-FFF2-40B4-BE49-F238E27FC236}">
                <a16:creationId xmlns:a16="http://schemas.microsoft.com/office/drawing/2014/main" id="{3C2293AE-E23E-48DC-B127-51AA3FB8A8FD}"/>
              </a:ext>
            </a:extLst>
          </p:cNvPr>
          <p:cNvSpPr txBox="1"/>
          <p:nvPr/>
        </p:nvSpPr>
        <p:spPr>
          <a:xfrm>
            <a:off x="6096000" y="3801534"/>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     .</a:t>
            </a:r>
          </a:p>
        </p:txBody>
      </p:sp>
      <p:sp>
        <p:nvSpPr>
          <p:cNvPr id="17" name="TextBox 16">
            <a:extLst>
              <a:ext uri="{FF2B5EF4-FFF2-40B4-BE49-F238E27FC236}">
                <a16:creationId xmlns:a16="http://schemas.microsoft.com/office/drawing/2014/main" id="{14000C43-01FE-46AE-B059-95DADEDF37D9}"/>
              </a:ext>
            </a:extLst>
          </p:cNvPr>
          <p:cNvSpPr txBox="1"/>
          <p:nvPr/>
        </p:nvSpPr>
        <p:spPr>
          <a:xfrm>
            <a:off x="6081181" y="5118100"/>
            <a:ext cx="5350932" cy="438856"/>
          </a:xfrm>
          <a:prstGeom prst="rect">
            <a:avLst/>
          </a:prstGeom>
          <a:noFill/>
          <a:ln>
            <a:noFill/>
          </a:ln>
        </p:spPr>
        <p:txBody>
          <a:bodyPr wrap="square" rtlCol="0" anchor="ctr" anchorCtr="0">
            <a:noAutofit/>
          </a:bodyPr>
          <a:lstStyle/>
          <a:p>
            <a:pPr algn="ctr"/>
            <a:r>
              <a:rPr lang="en-GB" sz="2400" dirty="0">
                <a:solidFill>
                  <a:srgbClr val="FF0000"/>
                </a:solidFill>
                <a:latin typeface="Special Elite" panose="02000506000000020004" pitchFamily="2" charset="0"/>
              </a:rPr>
              <a:t>A</a:t>
            </a:r>
          </a:p>
        </p:txBody>
      </p:sp>
      <p:sp>
        <p:nvSpPr>
          <p:cNvPr id="18" name="TextBox 17">
            <a:extLst>
              <a:ext uri="{FF2B5EF4-FFF2-40B4-BE49-F238E27FC236}">
                <a16:creationId xmlns:a16="http://schemas.microsoft.com/office/drawing/2014/main" id="{A98AE0DF-F699-4828-A6B9-8AC018C3C591}"/>
              </a:ext>
            </a:extLst>
          </p:cNvPr>
          <p:cNvSpPr txBox="1"/>
          <p:nvPr/>
        </p:nvSpPr>
        <p:spPr>
          <a:xfrm>
            <a:off x="6081181" y="4679245"/>
            <a:ext cx="5350932" cy="438856"/>
          </a:xfrm>
          <a:prstGeom prst="rect">
            <a:avLst/>
          </a:prstGeom>
          <a:noFill/>
          <a:ln>
            <a:noFill/>
          </a:ln>
        </p:spPr>
        <p:txBody>
          <a:bodyPr wrap="square" rtlCol="0" anchor="ctr" anchorCtr="0">
            <a:noAutofit/>
          </a:bodyPr>
          <a:lstStyle/>
          <a:p>
            <a:pPr algn="ctr"/>
            <a:r>
              <a:rPr lang="en-GB" sz="2400">
                <a:latin typeface="Special Elite" panose="02000506000000020004" pitchFamily="2" charset="0"/>
              </a:rPr>
              <a:t>.-</a:t>
            </a:r>
            <a:endParaRPr lang="en-GB" sz="2400" dirty="0">
              <a:latin typeface="Special Elite" panose="02000506000000020004" pitchFamily="2" charset="0"/>
            </a:endParaRPr>
          </a:p>
        </p:txBody>
      </p:sp>
      <p:sp>
        <p:nvSpPr>
          <p:cNvPr id="19" name="TextBox 18">
            <a:extLst>
              <a:ext uri="{FF2B5EF4-FFF2-40B4-BE49-F238E27FC236}">
                <a16:creationId xmlns:a16="http://schemas.microsoft.com/office/drawing/2014/main" id="{5376AA08-AFF7-43F1-A8FC-92224035A050}"/>
              </a:ext>
            </a:extLst>
          </p:cNvPr>
          <p:cNvSpPr txBox="1"/>
          <p:nvPr/>
        </p:nvSpPr>
        <p:spPr>
          <a:xfrm>
            <a:off x="6110820" y="5995811"/>
            <a:ext cx="5350932" cy="438856"/>
          </a:xfrm>
          <a:prstGeom prst="rect">
            <a:avLst/>
          </a:prstGeom>
          <a:noFill/>
          <a:ln>
            <a:noFill/>
          </a:ln>
        </p:spPr>
        <p:txBody>
          <a:bodyPr wrap="square" rtlCol="0" anchor="ctr" anchorCtr="0">
            <a:noAutofit/>
          </a:bodyPr>
          <a:lstStyle/>
          <a:p>
            <a:r>
              <a:rPr lang="en-GB" sz="2400" dirty="0">
                <a:solidFill>
                  <a:srgbClr val="FF0000"/>
                </a:solidFill>
                <a:latin typeface="Special Elite" panose="02000506000000020004" pitchFamily="2" charset="0"/>
              </a:rPr>
              <a:t>	 B      E     A        R       D</a:t>
            </a:r>
          </a:p>
        </p:txBody>
      </p:sp>
      <p:sp>
        <p:nvSpPr>
          <p:cNvPr id="20" name="TextBox 19">
            <a:extLst>
              <a:ext uri="{FF2B5EF4-FFF2-40B4-BE49-F238E27FC236}">
                <a16:creationId xmlns:a16="http://schemas.microsoft.com/office/drawing/2014/main" id="{CB352528-56E9-4E27-8893-793E90443CD2}"/>
              </a:ext>
            </a:extLst>
          </p:cNvPr>
          <p:cNvSpPr txBox="1"/>
          <p:nvPr/>
        </p:nvSpPr>
        <p:spPr>
          <a:xfrm>
            <a:off x="6110820" y="5556956"/>
            <a:ext cx="5350932" cy="438856"/>
          </a:xfrm>
          <a:prstGeom prst="rect">
            <a:avLst/>
          </a:prstGeom>
          <a:noFill/>
          <a:ln>
            <a:noFill/>
          </a:ln>
        </p:spPr>
        <p:txBody>
          <a:bodyPr wrap="square" rtlCol="0" anchor="ctr" anchorCtr="0">
            <a:noAutofit/>
          </a:bodyPr>
          <a:lstStyle/>
          <a:p>
            <a:pPr algn="ctr"/>
            <a:r>
              <a:rPr lang="en-GB" sz="2400" dirty="0">
                <a:latin typeface="Special Elite" panose="02000506000000020004" pitchFamily="2" charset="0"/>
              </a:rPr>
              <a:t>-...     .     .-     .-.     -..</a:t>
            </a:r>
          </a:p>
        </p:txBody>
      </p:sp>
    </p:spTree>
    <p:extLst>
      <p:ext uri="{BB962C8B-B14F-4D97-AF65-F5344CB8AC3E}">
        <p14:creationId xmlns:p14="http://schemas.microsoft.com/office/powerpoint/2010/main" val="222249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53500" y="4852365"/>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73111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0579"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78635"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40048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Code 3</a:t>
            </a:r>
          </a:p>
          <a:p>
            <a:pPr algn="ctr"/>
            <a:endParaRPr lang="en-GB" dirty="0">
              <a:latin typeface="Special Elite" panose="02000506000000020004" pitchFamily="2" charset="0"/>
            </a:endParaRPr>
          </a:p>
          <a:p>
            <a:pPr algn="ctr"/>
            <a:r>
              <a:rPr lang="en-GB" sz="4400" dirty="0">
                <a:latin typeface="Special Elite" panose="02000506000000020004" pitchFamily="2" charset="0"/>
              </a:rPr>
              <a:t>Code Wheels</a:t>
            </a:r>
          </a:p>
        </p:txBody>
      </p:sp>
      <p:pic>
        <p:nvPicPr>
          <p:cNvPr id="7" name="Picture 6">
            <a:extLst>
              <a:ext uri="{FF2B5EF4-FFF2-40B4-BE49-F238E27FC236}">
                <a16:creationId xmlns:a16="http://schemas.microsoft.com/office/drawing/2014/main" id="{FB59F2AA-A17F-49C6-938B-59082FD12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071" y="3657599"/>
            <a:ext cx="2725859" cy="2725859"/>
          </a:xfrm>
          <a:prstGeom prst="rect">
            <a:avLst/>
          </a:prstGeom>
        </p:spPr>
      </p:pic>
    </p:spTree>
    <p:extLst>
      <p:ext uri="{BB962C8B-B14F-4D97-AF65-F5344CB8AC3E}">
        <p14:creationId xmlns:p14="http://schemas.microsoft.com/office/powerpoint/2010/main" val="3363148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0566FF-0182-4249-8B71-4BC1D6001E3E}"/>
              </a:ext>
            </a:extLst>
          </p:cNvPr>
          <p:cNvSpPr txBox="1"/>
          <p:nvPr/>
        </p:nvSpPr>
        <p:spPr>
          <a:xfrm>
            <a:off x="249382" y="220807"/>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3</a:t>
            </a:r>
          </a:p>
        </p:txBody>
      </p:sp>
      <p:sp>
        <p:nvSpPr>
          <p:cNvPr id="3" name="TextBox 2">
            <a:extLst>
              <a:ext uri="{FF2B5EF4-FFF2-40B4-BE49-F238E27FC236}">
                <a16:creationId xmlns:a16="http://schemas.microsoft.com/office/drawing/2014/main" id="{645CC6F7-B791-4726-B52C-1195E284DBB5}"/>
              </a:ext>
            </a:extLst>
          </p:cNvPr>
          <p:cNvSpPr txBox="1"/>
          <p:nvPr/>
        </p:nvSpPr>
        <p:spPr>
          <a:xfrm>
            <a:off x="4701309" y="220807"/>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Wheels</a:t>
            </a:r>
          </a:p>
        </p:txBody>
      </p:sp>
      <p:pic>
        <p:nvPicPr>
          <p:cNvPr id="5" name="Picture 4">
            <a:extLst>
              <a:ext uri="{FF2B5EF4-FFF2-40B4-BE49-F238E27FC236}">
                <a16:creationId xmlns:a16="http://schemas.microsoft.com/office/drawing/2014/main" id="{6A90138D-0017-4AB5-AD49-D0E31D1BE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196" y="1424180"/>
            <a:ext cx="4050890" cy="4009639"/>
          </a:xfrm>
          <a:prstGeom prst="rect">
            <a:avLst/>
          </a:prstGeom>
        </p:spPr>
      </p:pic>
      <p:sp>
        <p:nvSpPr>
          <p:cNvPr id="8" name="Rectangle 7">
            <a:extLst>
              <a:ext uri="{FF2B5EF4-FFF2-40B4-BE49-F238E27FC236}">
                <a16:creationId xmlns:a16="http://schemas.microsoft.com/office/drawing/2014/main" id="{24133AEA-98B7-4DDF-944E-A85B7C77CDBF}"/>
              </a:ext>
            </a:extLst>
          </p:cNvPr>
          <p:cNvSpPr/>
          <p:nvPr/>
        </p:nvSpPr>
        <p:spPr>
          <a:xfrm>
            <a:off x="6772275" y="2267336"/>
            <a:ext cx="4991100" cy="40096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2E3205EB-D693-4DA7-8FD3-D994FEC54C86}"/>
              </a:ext>
            </a:extLst>
          </p:cNvPr>
          <p:cNvGrpSpPr/>
          <p:nvPr/>
        </p:nvGrpSpPr>
        <p:grpSpPr>
          <a:xfrm>
            <a:off x="6772275" y="3758861"/>
            <a:ext cx="4991100" cy="1167675"/>
            <a:chOff x="6772275" y="2419350"/>
            <a:chExt cx="4991100" cy="1167675"/>
          </a:xfrm>
        </p:grpSpPr>
        <p:sp>
          <p:nvSpPr>
            <p:cNvPr id="9" name="TextBox 8">
              <a:extLst>
                <a:ext uri="{FF2B5EF4-FFF2-40B4-BE49-F238E27FC236}">
                  <a16:creationId xmlns:a16="http://schemas.microsoft.com/office/drawing/2014/main" id="{E05A7490-19EE-41E9-A1E5-2F29F2F639D7}"/>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O D Y Q B N P   </a:t>
              </a:r>
            </a:p>
          </p:txBody>
        </p:sp>
        <p:sp>
          <p:nvSpPr>
            <p:cNvPr id="10" name="TextBox 9">
              <a:extLst>
                <a:ext uri="{FF2B5EF4-FFF2-40B4-BE49-F238E27FC236}">
                  <a16:creationId xmlns:a16="http://schemas.microsoft.com/office/drawing/2014/main" id="{E8BBF835-D4FE-4943-BD8A-6F5BE7B6AAAB}"/>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2" name="Group 11">
            <a:extLst>
              <a:ext uri="{FF2B5EF4-FFF2-40B4-BE49-F238E27FC236}">
                <a16:creationId xmlns:a16="http://schemas.microsoft.com/office/drawing/2014/main" id="{C7CF0BDD-29C6-41F1-91BD-FD95C57C23BC}"/>
              </a:ext>
            </a:extLst>
          </p:cNvPr>
          <p:cNvGrpSpPr/>
          <p:nvPr/>
        </p:nvGrpSpPr>
        <p:grpSpPr>
          <a:xfrm>
            <a:off x="6772275" y="2591186"/>
            <a:ext cx="4991100" cy="1167675"/>
            <a:chOff x="6772275" y="2419350"/>
            <a:chExt cx="4991100" cy="1167675"/>
          </a:xfrm>
        </p:grpSpPr>
        <p:sp>
          <p:nvSpPr>
            <p:cNvPr id="13" name="TextBox 12">
              <a:extLst>
                <a:ext uri="{FF2B5EF4-FFF2-40B4-BE49-F238E27FC236}">
                  <a16:creationId xmlns:a16="http://schemas.microsoft.com/office/drawing/2014/main" id="{E6F5DBEC-B071-4CDA-B875-7D482796F465}"/>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I D       B K   </a:t>
              </a:r>
            </a:p>
          </p:txBody>
        </p:sp>
        <p:sp>
          <p:nvSpPr>
            <p:cNvPr id="14" name="TextBox 13">
              <a:extLst>
                <a:ext uri="{FF2B5EF4-FFF2-40B4-BE49-F238E27FC236}">
                  <a16:creationId xmlns:a16="http://schemas.microsoft.com/office/drawing/2014/main" id="{F4F8E51F-C85D-4BBE-94F9-4F16A3621D76}"/>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5" name="Group 14">
            <a:extLst>
              <a:ext uri="{FF2B5EF4-FFF2-40B4-BE49-F238E27FC236}">
                <a16:creationId xmlns:a16="http://schemas.microsoft.com/office/drawing/2014/main" id="{1FC88A01-6B23-4B4B-B288-317B0FB06ADD}"/>
              </a:ext>
            </a:extLst>
          </p:cNvPr>
          <p:cNvGrpSpPr/>
          <p:nvPr/>
        </p:nvGrpSpPr>
        <p:grpSpPr>
          <a:xfrm>
            <a:off x="6772275" y="4911772"/>
            <a:ext cx="4991100" cy="1167675"/>
            <a:chOff x="6772275" y="2419350"/>
            <a:chExt cx="4991100" cy="1167675"/>
          </a:xfrm>
        </p:grpSpPr>
        <p:sp>
          <p:nvSpPr>
            <p:cNvPr id="16" name="TextBox 15">
              <a:extLst>
                <a:ext uri="{FF2B5EF4-FFF2-40B4-BE49-F238E27FC236}">
                  <a16:creationId xmlns:a16="http://schemas.microsoft.com/office/drawing/2014/main" id="{5FA45AB5-8B0A-434B-84D7-B186F1A1BDB0}"/>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Y     I Y J</a:t>
              </a:r>
            </a:p>
          </p:txBody>
        </p:sp>
        <p:sp>
          <p:nvSpPr>
            <p:cNvPr id="17" name="TextBox 16">
              <a:extLst>
                <a:ext uri="{FF2B5EF4-FFF2-40B4-BE49-F238E27FC236}">
                  <a16:creationId xmlns:a16="http://schemas.microsoft.com/office/drawing/2014/main" id="{21042D29-3839-49F1-9C95-14BE5A118DC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sp>
        <p:nvSpPr>
          <p:cNvPr id="18" name="TextBox 17">
            <a:extLst>
              <a:ext uri="{FF2B5EF4-FFF2-40B4-BE49-F238E27FC236}">
                <a16:creationId xmlns:a16="http://schemas.microsoft.com/office/drawing/2014/main" id="{04189529-469A-428A-943F-761406EDB8FD}"/>
              </a:ext>
            </a:extLst>
          </p:cNvPr>
          <p:cNvSpPr txBox="1"/>
          <p:nvPr/>
        </p:nvSpPr>
        <p:spPr>
          <a:xfrm>
            <a:off x="6772275" y="1143000"/>
            <a:ext cx="4991100" cy="830997"/>
          </a:xfrm>
          <a:prstGeom prst="rect">
            <a:avLst/>
          </a:prstGeom>
          <a:noFill/>
        </p:spPr>
        <p:txBody>
          <a:bodyPr wrap="square" rtlCol="0">
            <a:spAutoFit/>
          </a:bodyPr>
          <a:lstStyle/>
          <a:p>
            <a:pPr algn="ctr"/>
            <a:r>
              <a:rPr lang="en-GB" sz="2400" dirty="0">
                <a:latin typeface="Special Elite" panose="02000506000000020004" pitchFamily="2" charset="0"/>
              </a:rPr>
              <a:t>We found 2 code wheels and these notes from Baloo</a:t>
            </a:r>
          </a:p>
        </p:txBody>
      </p:sp>
      <p:sp>
        <p:nvSpPr>
          <p:cNvPr id="19" name="Rectangle 18">
            <a:extLst>
              <a:ext uri="{FF2B5EF4-FFF2-40B4-BE49-F238E27FC236}">
                <a16:creationId xmlns:a16="http://schemas.microsoft.com/office/drawing/2014/main" id="{7416AD97-BC3F-4E3C-9358-921A36A07234}"/>
              </a:ext>
            </a:extLst>
          </p:cNvPr>
          <p:cNvSpPr/>
          <p:nvPr/>
        </p:nvSpPr>
        <p:spPr>
          <a:xfrm>
            <a:off x="5612329" y="5260056"/>
            <a:ext cx="224792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A = P</a:t>
            </a:r>
          </a:p>
        </p:txBody>
      </p:sp>
      <p:pic>
        <p:nvPicPr>
          <p:cNvPr id="7" name="Picture 6">
            <a:extLst>
              <a:ext uri="{FF2B5EF4-FFF2-40B4-BE49-F238E27FC236}">
                <a16:creationId xmlns:a16="http://schemas.microsoft.com/office/drawing/2014/main" id="{49669E70-12C7-4105-B4A5-ED5913B4B7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68698" y="1800553"/>
            <a:ext cx="3265222" cy="3256892"/>
          </a:xfrm>
          <a:prstGeom prst="rect">
            <a:avLst/>
          </a:prstGeom>
        </p:spPr>
      </p:pic>
    </p:spTree>
    <p:extLst>
      <p:ext uri="{BB962C8B-B14F-4D97-AF65-F5344CB8AC3E}">
        <p14:creationId xmlns:p14="http://schemas.microsoft.com/office/powerpoint/2010/main" val="3985314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0566FF-0182-4249-8B71-4BC1D6001E3E}"/>
              </a:ext>
            </a:extLst>
          </p:cNvPr>
          <p:cNvSpPr txBox="1"/>
          <p:nvPr/>
        </p:nvSpPr>
        <p:spPr>
          <a:xfrm>
            <a:off x="249382" y="220807"/>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3</a:t>
            </a:r>
          </a:p>
        </p:txBody>
      </p:sp>
      <p:sp>
        <p:nvSpPr>
          <p:cNvPr id="3" name="TextBox 2">
            <a:extLst>
              <a:ext uri="{FF2B5EF4-FFF2-40B4-BE49-F238E27FC236}">
                <a16:creationId xmlns:a16="http://schemas.microsoft.com/office/drawing/2014/main" id="{645CC6F7-B791-4726-B52C-1195E284DBB5}"/>
              </a:ext>
            </a:extLst>
          </p:cNvPr>
          <p:cNvSpPr txBox="1"/>
          <p:nvPr/>
        </p:nvSpPr>
        <p:spPr>
          <a:xfrm>
            <a:off x="4701309" y="220807"/>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Wheels</a:t>
            </a:r>
          </a:p>
        </p:txBody>
      </p:sp>
      <p:pic>
        <p:nvPicPr>
          <p:cNvPr id="5" name="Picture 4">
            <a:extLst>
              <a:ext uri="{FF2B5EF4-FFF2-40B4-BE49-F238E27FC236}">
                <a16:creationId xmlns:a16="http://schemas.microsoft.com/office/drawing/2014/main" id="{6A90138D-0017-4AB5-AD49-D0E31D1BE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840" y="2336942"/>
            <a:ext cx="4050890" cy="4009639"/>
          </a:xfrm>
          <a:prstGeom prst="rect">
            <a:avLst/>
          </a:prstGeom>
        </p:spPr>
      </p:pic>
      <p:sp>
        <p:nvSpPr>
          <p:cNvPr id="8" name="Rectangle 7">
            <a:extLst>
              <a:ext uri="{FF2B5EF4-FFF2-40B4-BE49-F238E27FC236}">
                <a16:creationId xmlns:a16="http://schemas.microsoft.com/office/drawing/2014/main" id="{24133AEA-98B7-4DDF-944E-A85B7C77CDBF}"/>
              </a:ext>
            </a:extLst>
          </p:cNvPr>
          <p:cNvSpPr/>
          <p:nvPr/>
        </p:nvSpPr>
        <p:spPr>
          <a:xfrm>
            <a:off x="6772275" y="2267336"/>
            <a:ext cx="4991100" cy="40096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2E3205EB-D693-4DA7-8FD3-D994FEC54C86}"/>
              </a:ext>
            </a:extLst>
          </p:cNvPr>
          <p:cNvGrpSpPr/>
          <p:nvPr/>
        </p:nvGrpSpPr>
        <p:grpSpPr>
          <a:xfrm>
            <a:off x="6772275" y="3758861"/>
            <a:ext cx="4991100" cy="1167675"/>
            <a:chOff x="6772275" y="2419350"/>
            <a:chExt cx="4991100" cy="1167675"/>
          </a:xfrm>
        </p:grpSpPr>
        <p:sp>
          <p:nvSpPr>
            <p:cNvPr id="9" name="TextBox 8">
              <a:extLst>
                <a:ext uri="{FF2B5EF4-FFF2-40B4-BE49-F238E27FC236}">
                  <a16:creationId xmlns:a16="http://schemas.microsoft.com/office/drawing/2014/main" id="{E05A7490-19EE-41E9-A1E5-2F29F2F639D7}"/>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O D Y Q B N P   </a:t>
              </a:r>
            </a:p>
          </p:txBody>
        </p:sp>
        <p:sp>
          <p:nvSpPr>
            <p:cNvPr id="10" name="TextBox 9">
              <a:extLst>
                <a:ext uri="{FF2B5EF4-FFF2-40B4-BE49-F238E27FC236}">
                  <a16:creationId xmlns:a16="http://schemas.microsoft.com/office/drawing/2014/main" id="{E8BBF835-D4FE-4943-BD8A-6F5BE7B6AAAB}"/>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2" name="Group 11">
            <a:extLst>
              <a:ext uri="{FF2B5EF4-FFF2-40B4-BE49-F238E27FC236}">
                <a16:creationId xmlns:a16="http://schemas.microsoft.com/office/drawing/2014/main" id="{C7CF0BDD-29C6-41F1-91BD-FD95C57C23BC}"/>
              </a:ext>
            </a:extLst>
          </p:cNvPr>
          <p:cNvGrpSpPr/>
          <p:nvPr/>
        </p:nvGrpSpPr>
        <p:grpSpPr>
          <a:xfrm>
            <a:off x="6772275" y="2591186"/>
            <a:ext cx="4991100" cy="1167675"/>
            <a:chOff x="6772275" y="2419350"/>
            <a:chExt cx="4991100" cy="1167675"/>
          </a:xfrm>
        </p:grpSpPr>
        <p:sp>
          <p:nvSpPr>
            <p:cNvPr id="13" name="TextBox 12">
              <a:extLst>
                <a:ext uri="{FF2B5EF4-FFF2-40B4-BE49-F238E27FC236}">
                  <a16:creationId xmlns:a16="http://schemas.microsoft.com/office/drawing/2014/main" id="{E6F5DBEC-B071-4CDA-B875-7D482796F465}"/>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I D       B K   </a:t>
              </a:r>
            </a:p>
          </p:txBody>
        </p:sp>
        <p:sp>
          <p:nvSpPr>
            <p:cNvPr id="14" name="TextBox 13">
              <a:extLst>
                <a:ext uri="{FF2B5EF4-FFF2-40B4-BE49-F238E27FC236}">
                  <a16:creationId xmlns:a16="http://schemas.microsoft.com/office/drawing/2014/main" id="{F4F8E51F-C85D-4BBE-94F9-4F16A3621D76}"/>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5" name="Group 14">
            <a:extLst>
              <a:ext uri="{FF2B5EF4-FFF2-40B4-BE49-F238E27FC236}">
                <a16:creationId xmlns:a16="http://schemas.microsoft.com/office/drawing/2014/main" id="{1FC88A01-6B23-4B4B-B288-317B0FB06ADD}"/>
              </a:ext>
            </a:extLst>
          </p:cNvPr>
          <p:cNvGrpSpPr/>
          <p:nvPr/>
        </p:nvGrpSpPr>
        <p:grpSpPr>
          <a:xfrm>
            <a:off x="6772275" y="4911772"/>
            <a:ext cx="4991100" cy="1167675"/>
            <a:chOff x="6772275" y="2419350"/>
            <a:chExt cx="4991100" cy="1167675"/>
          </a:xfrm>
        </p:grpSpPr>
        <p:sp>
          <p:nvSpPr>
            <p:cNvPr id="16" name="TextBox 15">
              <a:extLst>
                <a:ext uri="{FF2B5EF4-FFF2-40B4-BE49-F238E27FC236}">
                  <a16:creationId xmlns:a16="http://schemas.microsoft.com/office/drawing/2014/main" id="{5FA45AB5-8B0A-434B-84D7-B186F1A1BDB0}"/>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Y     I Y J</a:t>
              </a:r>
            </a:p>
          </p:txBody>
        </p:sp>
        <p:sp>
          <p:nvSpPr>
            <p:cNvPr id="17" name="TextBox 16">
              <a:extLst>
                <a:ext uri="{FF2B5EF4-FFF2-40B4-BE49-F238E27FC236}">
                  <a16:creationId xmlns:a16="http://schemas.microsoft.com/office/drawing/2014/main" id="{21042D29-3839-49F1-9C95-14BE5A118DC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sp>
        <p:nvSpPr>
          <p:cNvPr id="18" name="TextBox 17">
            <a:extLst>
              <a:ext uri="{FF2B5EF4-FFF2-40B4-BE49-F238E27FC236}">
                <a16:creationId xmlns:a16="http://schemas.microsoft.com/office/drawing/2014/main" id="{04189529-469A-428A-943F-761406EDB8FD}"/>
              </a:ext>
            </a:extLst>
          </p:cNvPr>
          <p:cNvSpPr txBox="1"/>
          <p:nvPr/>
        </p:nvSpPr>
        <p:spPr>
          <a:xfrm>
            <a:off x="6772275" y="1143000"/>
            <a:ext cx="4991100" cy="830997"/>
          </a:xfrm>
          <a:prstGeom prst="rect">
            <a:avLst/>
          </a:prstGeom>
          <a:noFill/>
        </p:spPr>
        <p:txBody>
          <a:bodyPr wrap="square" rtlCol="0">
            <a:spAutoFit/>
          </a:bodyPr>
          <a:lstStyle/>
          <a:p>
            <a:pPr algn="ctr"/>
            <a:r>
              <a:rPr lang="en-GB" sz="2400" dirty="0">
                <a:latin typeface="Special Elite" panose="02000506000000020004" pitchFamily="2" charset="0"/>
              </a:rPr>
              <a:t>The two wheels can be placed on top of each other</a:t>
            </a:r>
          </a:p>
        </p:txBody>
      </p:sp>
      <p:pic>
        <p:nvPicPr>
          <p:cNvPr id="19" name="Picture 18">
            <a:extLst>
              <a:ext uri="{FF2B5EF4-FFF2-40B4-BE49-F238E27FC236}">
                <a16:creationId xmlns:a16="http://schemas.microsoft.com/office/drawing/2014/main" id="{4A5A12B5-AF4E-47F0-9EA0-7B2BEDE283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80674" y="2713315"/>
            <a:ext cx="3265222" cy="3256892"/>
          </a:xfrm>
          <a:prstGeom prst="rect">
            <a:avLst/>
          </a:prstGeom>
        </p:spPr>
      </p:pic>
      <p:sp>
        <p:nvSpPr>
          <p:cNvPr id="20" name="Rectangle 19">
            <a:extLst>
              <a:ext uri="{FF2B5EF4-FFF2-40B4-BE49-F238E27FC236}">
                <a16:creationId xmlns:a16="http://schemas.microsoft.com/office/drawing/2014/main" id="{AE981A0E-2884-49B7-81ED-E9A26DEC271D}"/>
              </a:ext>
            </a:extLst>
          </p:cNvPr>
          <p:cNvSpPr/>
          <p:nvPr/>
        </p:nvSpPr>
        <p:spPr>
          <a:xfrm>
            <a:off x="5612329" y="5260056"/>
            <a:ext cx="224792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A = P</a:t>
            </a:r>
          </a:p>
        </p:txBody>
      </p:sp>
    </p:spTree>
    <p:extLst>
      <p:ext uri="{BB962C8B-B14F-4D97-AF65-F5344CB8AC3E}">
        <p14:creationId xmlns:p14="http://schemas.microsoft.com/office/powerpoint/2010/main" val="3344066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0566FF-0182-4249-8B71-4BC1D6001E3E}"/>
              </a:ext>
            </a:extLst>
          </p:cNvPr>
          <p:cNvSpPr txBox="1"/>
          <p:nvPr/>
        </p:nvSpPr>
        <p:spPr>
          <a:xfrm>
            <a:off x="249382" y="220807"/>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3</a:t>
            </a:r>
          </a:p>
        </p:txBody>
      </p:sp>
      <p:sp>
        <p:nvSpPr>
          <p:cNvPr id="3" name="TextBox 2">
            <a:extLst>
              <a:ext uri="{FF2B5EF4-FFF2-40B4-BE49-F238E27FC236}">
                <a16:creationId xmlns:a16="http://schemas.microsoft.com/office/drawing/2014/main" id="{645CC6F7-B791-4726-B52C-1195E284DBB5}"/>
              </a:ext>
            </a:extLst>
          </p:cNvPr>
          <p:cNvSpPr txBox="1"/>
          <p:nvPr/>
        </p:nvSpPr>
        <p:spPr>
          <a:xfrm>
            <a:off x="4701309" y="220807"/>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Wheels</a:t>
            </a:r>
          </a:p>
        </p:txBody>
      </p:sp>
      <p:pic>
        <p:nvPicPr>
          <p:cNvPr id="5" name="Picture 4">
            <a:extLst>
              <a:ext uri="{FF2B5EF4-FFF2-40B4-BE49-F238E27FC236}">
                <a16:creationId xmlns:a16="http://schemas.microsoft.com/office/drawing/2014/main" id="{6A90138D-0017-4AB5-AD49-D0E31D1BE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840" y="2336942"/>
            <a:ext cx="4050890" cy="4009639"/>
          </a:xfrm>
          <a:prstGeom prst="rect">
            <a:avLst/>
          </a:prstGeom>
        </p:spPr>
      </p:pic>
      <p:sp>
        <p:nvSpPr>
          <p:cNvPr id="8" name="Rectangle 7">
            <a:extLst>
              <a:ext uri="{FF2B5EF4-FFF2-40B4-BE49-F238E27FC236}">
                <a16:creationId xmlns:a16="http://schemas.microsoft.com/office/drawing/2014/main" id="{24133AEA-98B7-4DDF-944E-A85B7C77CDBF}"/>
              </a:ext>
            </a:extLst>
          </p:cNvPr>
          <p:cNvSpPr/>
          <p:nvPr/>
        </p:nvSpPr>
        <p:spPr>
          <a:xfrm>
            <a:off x="6772275" y="2267336"/>
            <a:ext cx="4991100" cy="40096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2E3205EB-D693-4DA7-8FD3-D994FEC54C86}"/>
              </a:ext>
            </a:extLst>
          </p:cNvPr>
          <p:cNvGrpSpPr/>
          <p:nvPr/>
        </p:nvGrpSpPr>
        <p:grpSpPr>
          <a:xfrm>
            <a:off x="6772275" y="3758861"/>
            <a:ext cx="4991100" cy="1167675"/>
            <a:chOff x="6772275" y="2419350"/>
            <a:chExt cx="4991100" cy="1167675"/>
          </a:xfrm>
        </p:grpSpPr>
        <p:sp>
          <p:nvSpPr>
            <p:cNvPr id="9" name="TextBox 8">
              <a:extLst>
                <a:ext uri="{FF2B5EF4-FFF2-40B4-BE49-F238E27FC236}">
                  <a16:creationId xmlns:a16="http://schemas.microsoft.com/office/drawing/2014/main" id="{E05A7490-19EE-41E9-A1E5-2F29F2F639D7}"/>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O D Y Q B N P   </a:t>
              </a:r>
            </a:p>
          </p:txBody>
        </p:sp>
        <p:sp>
          <p:nvSpPr>
            <p:cNvPr id="10" name="TextBox 9">
              <a:extLst>
                <a:ext uri="{FF2B5EF4-FFF2-40B4-BE49-F238E27FC236}">
                  <a16:creationId xmlns:a16="http://schemas.microsoft.com/office/drawing/2014/main" id="{E8BBF835-D4FE-4943-BD8A-6F5BE7B6AAAB}"/>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2" name="Group 11">
            <a:extLst>
              <a:ext uri="{FF2B5EF4-FFF2-40B4-BE49-F238E27FC236}">
                <a16:creationId xmlns:a16="http://schemas.microsoft.com/office/drawing/2014/main" id="{C7CF0BDD-29C6-41F1-91BD-FD95C57C23BC}"/>
              </a:ext>
            </a:extLst>
          </p:cNvPr>
          <p:cNvGrpSpPr/>
          <p:nvPr/>
        </p:nvGrpSpPr>
        <p:grpSpPr>
          <a:xfrm>
            <a:off x="6772275" y="2591186"/>
            <a:ext cx="4991100" cy="1167675"/>
            <a:chOff x="6772275" y="2419350"/>
            <a:chExt cx="4991100" cy="1167675"/>
          </a:xfrm>
        </p:grpSpPr>
        <p:sp>
          <p:nvSpPr>
            <p:cNvPr id="13" name="TextBox 12">
              <a:extLst>
                <a:ext uri="{FF2B5EF4-FFF2-40B4-BE49-F238E27FC236}">
                  <a16:creationId xmlns:a16="http://schemas.microsoft.com/office/drawing/2014/main" id="{E6F5DBEC-B071-4CDA-B875-7D482796F465}"/>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I D       B K   </a:t>
              </a:r>
            </a:p>
          </p:txBody>
        </p:sp>
        <p:sp>
          <p:nvSpPr>
            <p:cNvPr id="14" name="TextBox 13">
              <a:extLst>
                <a:ext uri="{FF2B5EF4-FFF2-40B4-BE49-F238E27FC236}">
                  <a16:creationId xmlns:a16="http://schemas.microsoft.com/office/drawing/2014/main" id="{F4F8E51F-C85D-4BBE-94F9-4F16A3621D76}"/>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5" name="Group 14">
            <a:extLst>
              <a:ext uri="{FF2B5EF4-FFF2-40B4-BE49-F238E27FC236}">
                <a16:creationId xmlns:a16="http://schemas.microsoft.com/office/drawing/2014/main" id="{1FC88A01-6B23-4B4B-B288-317B0FB06ADD}"/>
              </a:ext>
            </a:extLst>
          </p:cNvPr>
          <p:cNvGrpSpPr/>
          <p:nvPr/>
        </p:nvGrpSpPr>
        <p:grpSpPr>
          <a:xfrm>
            <a:off x="6772275" y="4911772"/>
            <a:ext cx="4991100" cy="1167675"/>
            <a:chOff x="6772275" y="2419350"/>
            <a:chExt cx="4991100" cy="1167675"/>
          </a:xfrm>
        </p:grpSpPr>
        <p:sp>
          <p:nvSpPr>
            <p:cNvPr id="16" name="TextBox 15">
              <a:extLst>
                <a:ext uri="{FF2B5EF4-FFF2-40B4-BE49-F238E27FC236}">
                  <a16:creationId xmlns:a16="http://schemas.microsoft.com/office/drawing/2014/main" id="{5FA45AB5-8B0A-434B-84D7-B186F1A1BDB0}"/>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Y     I Y J</a:t>
              </a:r>
            </a:p>
          </p:txBody>
        </p:sp>
        <p:sp>
          <p:nvSpPr>
            <p:cNvPr id="17" name="TextBox 16">
              <a:extLst>
                <a:ext uri="{FF2B5EF4-FFF2-40B4-BE49-F238E27FC236}">
                  <a16:creationId xmlns:a16="http://schemas.microsoft.com/office/drawing/2014/main" id="{21042D29-3839-49F1-9C95-14BE5A118DC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sp>
        <p:nvSpPr>
          <p:cNvPr id="18" name="TextBox 17">
            <a:extLst>
              <a:ext uri="{FF2B5EF4-FFF2-40B4-BE49-F238E27FC236}">
                <a16:creationId xmlns:a16="http://schemas.microsoft.com/office/drawing/2014/main" id="{04189529-469A-428A-943F-761406EDB8FD}"/>
              </a:ext>
            </a:extLst>
          </p:cNvPr>
          <p:cNvSpPr txBox="1"/>
          <p:nvPr/>
        </p:nvSpPr>
        <p:spPr>
          <a:xfrm>
            <a:off x="6772275" y="902855"/>
            <a:ext cx="4991100" cy="1200329"/>
          </a:xfrm>
          <a:prstGeom prst="rect">
            <a:avLst/>
          </a:prstGeom>
          <a:noFill/>
        </p:spPr>
        <p:txBody>
          <a:bodyPr wrap="square" rtlCol="0">
            <a:spAutoFit/>
          </a:bodyPr>
          <a:lstStyle/>
          <a:p>
            <a:pPr algn="ctr"/>
            <a:r>
              <a:rPr lang="en-GB" sz="2400" dirty="0">
                <a:latin typeface="Special Elite" panose="02000506000000020004" pitchFamily="2" charset="0"/>
              </a:rPr>
              <a:t>Rotate the middle circle </a:t>
            </a:r>
          </a:p>
          <a:p>
            <a:pPr algn="ctr"/>
            <a:r>
              <a:rPr lang="en-GB" sz="2400" dirty="0">
                <a:latin typeface="Special Elite" panose="02000506000000020004" pitchFamily="2" charset="0"/>
              </a:rPr>
              <a:t>until the A on the outside </a:t>
            </a:r>
          </a:p>
          <a:p>
            <a:pPr algn="ctr"/>
            <a:r>
              <a:rPr lang="en-GB" sz="2400" dirty="0">
                <a:latin typeface="Special Elite" panose="02000506000000020004" pitchFamily="2" charset="0"/>
              </a:rPr>
              <a:t>lines up with P on the inside</a:t>
            </a:r>
          </a:p>
        </p:txBody>
      </p:sp>
      <p:sp>
        <p:nvSpPr>
          <p:cNvPr id="4" name="Rectangle 3">
            <a:extLst>
              <a:ext uri="{FF2B5EF4-FFF2-40B4-BE49-F238E27FC236}">
                <a16:creationId xmlns:a16="http://schemas.microsoft.com/office/drawing/2014/main" id="{542B8110-E46B-4DB5-8395-F981E50833F0}"/>
              </a:ext>
            </a:extLst>
          </p:cNvPr>
          <p:cNvSpPr/>
          <p:nvPr/>
        </p:nvSpPr>
        <p:spPr>
          <a:xfrm>
            <a:off x="5612329" y="5260056"/>
            <a:ext cx="224792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A = P</a:t>
            </a:r>
          </a:p>
        </p:txBody>
      </p:sp>
      <p:pic>
        <p:nvPicPr>
          <p:cNvPr id="19" name="Picture 18">
            <a:extLst>
              <a:ext uri="{FF2B5EF4-FFF2-40B4-BE49-F238E27FC236}">
                <a16:creationId xmlns:a16="http://schemas.microsoft.com/office/drawing/2014/main" id="{9B788C1F-7311-4933-95EB-EFFB17C6A9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80335" y="2713315"/>
            <a:ext cx="3265222" cy="3256892"/>
          </a:xfrm>
          <a:prstGeom prst="rect">
            <a:avLst/>
          </a:prstGeom>
        </p:spPr>
      </p:pic>
      <p:pic>
        <p:nvPicPr>
          <p:cNvPr id="25" name="Picture 24">
            <a:extLst>
              <a:ext uri="{FF2B5EF4-FFF2-40B4-BE49-F238E27FC236}">
                <a16:creationId xmlns:a16="http://schemas.microsoft.com/office/drawing/2014/main" id="{7FC966BB-CAFB-4390-959B-92BC209377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3577" y="3466473"/>
            <a:ext cx="1758738" cy="1829470"/>
          </a:xfrm>
          <a:prstGeom prst="rect">
            <a:avLst/>
          </a:prstGeom>
        </p:spPr>
      </p:pic>
      <p:sp>
        <p:nvSpPr>
          <p:cNvPr id="28" name="Trapezoid 27">
            <a:extLst>
              <a:ext uri="{FF2B5EF4-FFF2-40B4-BE49-F238E27FC236}">
                <a16:creationId xmlns:a16="http://schemas.microsoft.com/office/drawing/2014/main" id="{14F69A9D-CA67-4F2C-8109-843F6BD69572}"/>
              </a:ext>
            </a:extLst>
          </p:cNvPr>
          <p:cNvSpPr/>
          <p:nvPr/>
        </p:nvSpPr>
        <p:spPr>
          <a:xfrm rot="11183307">
            <a:off x="3168234" y="2368299"/>
            <a:ext cx="519851" cy="384115"/>
          </a:xfrm>
          <a:prstGeom prst="trapezoid">
            <a:avLst>
              <a:gd name="adj" fmla="val 19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rapezoid 28">
            <a:extLst>
              <a:ext uri="{FF2B5EF4-FFF2-40B4-BE49-F238E27FC236}">
                <a16:creationId xmlns:a16="http://schemas.microsoft.com/office/drawing/2014/main" id="{C6FD84CC-9CE5-4C75-98B0-EC6A1801D6CF}"/>
              </a:ext>
            </a:extLst>
          </p:cNvPr>
          <p:cNvSpPr/>
          <p:nvPr/>
        </p:nvSpPr>
        <p:spPr>
          <a:xfrm rot="20250921">
            <a:off x="3506381" y="5459635"/>
            <a:ext cx="402096" cy="364781"/>
          </a:xfrm>
          <a:prstGeom prst="trapezoid">
            <a:avLst>
              <a:gd name="adj" fmla="val 13695"/>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6000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0566FF-0182-4249-8B71-4BC1D6001E3E}"/>
              </a:ext>
            </a:extLst>
          </p:cNvPr>
          <p:cNvSpPr txBox="1"/>
          <p:nvPr/>
        </p:nvSpPr>
        <p:spPr>
          <a:xfrm>
            <a:off x="249382" y="220807"/>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3</a:t>
            </a:r>
          </a:p>
        </p:txBody>
      </p:sp>
      <p:sp>
        <p:nvSpPr>
          <p:cNvPr id="3" name="TextBox 2">
            <a:extLst>
              <a:ext uri="{FF2B5EF4-FFF2-40B4-BE49-F238E27FC236}">
                <a16:creationId xmlns:a16="http://schemas.microsoft.com/office/drawing/2014/main" id="{645CC6F7-B791-4726-B52C-1195E284DBB5}"/>
              </a:ext>
            </a:extLst>
          </p:cNvPr>
          <p:cNvSpPr txBox="1"/>
          <p:nvPr/>
        </p:nvSpPr>
        <p:spPr>
          <a:xfrm>
            <a:off x="4701309" y="220807"/>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Wheels</a:t>
            </a:r>
          </a:p>
        </p:txBody>
      </p:sp>
      <p:pic>
        <p:nvPicPr>
          <p:cNvPr id="5" name="Picture 4">
            <a:extLst>
              <a:ext uri="{FF2B5EF4-FFF2-40B4-BE49-F238E27FC236}">
                <a16:creationId xmlns:a16="http://schemas.microsoft.com/office/drawing/2014/main" id="{6A90138D-0017-4AB5-AD49-D0E31D1BE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840" y="2336942"/>
            <a:ext cx="4050890" cy="4009639"/>
          </a:xfrm>
          <a:prstGeom prst="rect">
            <a:avLst/>
          </a:prstGeom>
        </p:spPr>
      </p:pic>
      <p:sp>
        <p:nvSpPr>
          <p:cNvPr id="8" name="Rectangle 7">
            <a:extLst>
              <a:ext uri="{FF2B5EF4-FFF2-40B4-BE49-F238E27FC236}">
                <a16:creationId xmlns:a16="http://schemas.microsoft.com/office/drawing/2014/main" id="{24133AEA-98B7-4DDF-944E-A85B7C77CDBF}"/>
              </a:ext>
            </a:extLst>
          </p:cNvPr>
          <p:cNvSpPr/>
          <p:nvPr/>
        </p:nvSpPr>
        <p:spPr>
          <a:xfrm>
            <a:off x="6772275" y="2267336"/>
            <a:ext cx="4991100" cy="40096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2E3205EB-D693-4DA7-8FD3-D994FEC54C86}"/>
              </a:ext>
            </a:extLst>
          </p:cNvPr>
          <p:cNvGrpSpPr/>
          <p:nvPr/>
        </p:nvGrpSpPr>
        <p:grpSpPr>
          <a:xfrm>
            <a:off x="6772275" y="3758861"/>
            <a:ext cx="4991100" cy="1167675"/>
            <a:chOff x="6772275" y="2419350"/>
            <a:chExt cx="4991100" cy="1167675"/>
          </a:xfrm>
        </p:grpSpPr>
        <p:sp>
          <p:nvSpPr>
            <p:cNvPr id="9" name="TextBox 8">
              <a:extLst>
                <a:ext uri="{FF2B5EF4-FFF2-40B4-BE49-F238E27FC236}">
                  <a16:creationId xmlns:a16="http://schemas.microsoft.com/office/drawing/2014/main" id="{E05A7490-19EE-41E9-A1E5-2F29F2F639D7}"/>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O D Y Q B N P   </a:t>
              </a:r>
            </a:p>
          </p:txBody>
        </p:sp>
        <p:sp>
          <p:nvSpPr>
            <p:cNvPr id="10" name="TextBox 9">
              <a:extLst>
                <a:ext uri="{FF2B5EF4-FFF2-40B4-BE49-F238E27FC236}">
                  <a16:creationId xmlns:a16="http://schemas.microsoft.com/office/drawing/2014/main" id="{E8BBF835-D4FE-4943-BD8A-6F5BE7B6AAAB}"/>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2" name="Group 11">
            <a:extLst>
              <a:ext uri="{FF2B5EF4-FFF2-40B4-BE49-F238E27FC236}">
                <a16:creationId xmlns:a16="http://schemas.microsoft.com/office/drawing/2014/main" id="{C7CF0BDD-29C6-41F1-91BD-FD95C57C23BC}"/>
              </a:ext>
            </a:extLst>
          </p:cNvPr>
          <p:cNvGrpSpPr/>
          <p:nvPr/>
        </p:nvGrpSpPr>
        <p:grpSpPr>
          <a:xfrm>
            <a:off x="6772275" y="2591186"/>
            <a:ext cx="4991100" cy="1167675"/>
            <a:chOff x="6772275" y="2419350"/>
            <a:chExt cx="4991100" cy="1167675"/>
          </a:xfrm>
        </p:grpSpPr>
        <p:sp>
          <p:nvSpPr>
            <p:cNvPr id="13" name="TextBox 12">
              <a:extLst>
                <a:ext uri="{FF2B5EF4-FFF2-40B4-BE49-F238E27FC236}">
                  <a16:creationId xmlns:a16="http://schemas.microsoft.com/office/drawing/2014/main" id="{E6F5DBEC-B071-4CDA-B875-7D482796F465}"/>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I D       B K   </a:t>
              </a:r>
            </a:p>
          </p:txBody>
        </p:sp>
        <p:sp>
          <p:nvSpPr>
            <p:cNvPr id="14" name="TextBox 13">
              <a:extLst>
                <a:ext uri="{FF2B5EF4-FFF2-40B4-BE49-F238E27FC236}">
                  <a16:creationId xmlns:a16="http://schemas.microsoft.com/office/drawing/2014/main" id="{F4F8E51F-C85D-4BBE-94F9-4F16A3621D76}"/>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5" name="Group 14">
            <a:extLst>
              <a:ext uri="{FF2B5EF4-FFF2-40B4-BE49-F238E27FC236}">
                <a16:creationId xmlns:a16="http://schemas.microsoft.com/office/drawing/2014/main" id="{1FC88A01-6B23-4B4B-B288-317B0FB06ADD}"/>
              </a:ext>
            </a:extLst>
          </p:cNvPr>
          <p:cNvGrpSpPr/>
          <p:nvPr/>
        </p:nvGrpSpPr>
        <p:grpSpPr>
          <a:xfrm>
            <a:off x="6772275" y="4911772"/>
            <a:ext cx="4991100" cy="1167675"/>
            <a:chOff x="6772275" y="2419350"/>
            <a:chExt cx="4991100" cy="1167675"/>
          </a:xfrm>
        </p:grpSpPr>
        <p:sp>
          <p:nvSpPr>
            <p:cNvPr id="16" name="TextBox 15">
              <a:extLst>
                <a:ext uri="{FF2B5EF4-FFF2-40B4-BE49-F238E27FC236}">
                  <a16:creationId xmlns:a16="http://schemas.microsoft.com/office/drawing/2014/main" id="{5FA45AB5-8B0A-434B-84D7-B186F1A1BDB0}"/>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Y     I Y J</a:t>
              </a:r>
            </a:p>
          </p:txBody>
        </p:sp>
        <p:sp>
          <p:nvSpPr>
            <p:cNvPr id="17" name="TextBox 16">
              <a:extLst>
                <a:ext uri="{FF2B5EF4-FFF2-40B4-BE49-F238E27FC236}">
                  <a16:creationId xmlns:a16="http://schemas.microsoft.com/office/drawing/2014/main" id="{21042D29-3839-49F1-9C95-14BE5A118DC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sp>
        <p:nvSpPr>
          <p:cNvPr id="18" name="TextBox 17">
            <a:extLst>
              <a:ext uri="{FF2B5EF4-FFF2-40B4-BE49-F238E27FC236}">
                <a16:creationId xmlns:a16="http://schemas.microsoft.com/office/drawing/2014/main" id="{04189529-469A-428A-943F-761406EDB8FD}"/>
              </a:ext>
            </a:extLst>
          </p:cNvPr>
          <p:cNvSpPr txBox="1"/>
          <p:nvPr/>
        </p:nvSpPr>
        <p:spPr>
          <a:xfrm>
            <a:off x="6772275" y="1143000"/>
            <a:ext cx="4991100" cy="830997"/>
          </a:xfrm>
          <a:prstGeom prst="rect">
            <a:avLst/>
          </a:prstGeom>
          <a:noFill/>
        </p:spPr>
        <p:txBody>
          <a:bodyPr wrap="square" rtlCol="0">
            <a:spAutoFit/>
          </a:bodyPr>
          <a:lstStyle/>
          <a:p>
            <a:pPr algn="ctr"/>
            <a:r>
              <a:rPr lang="en-GB" sz="2400" dirty="0">
                <a:latin typeface="Special Elite" panose="02000506000000020004" pitchFamily="2" charset="0"/>
              </a:rPr>
              <a:t>Now the wheels are aligned, </a:t>
            </a:r>
          </a:p>
          <a:p>
            <a:pPr algn="ctr"/>
            <a:r>
              <a:rPr lang="en-GB" sz="2400" dirty="0">
                <a:latin typeface="Special Elite" panose="02000506000000020004" pitchFamily="2" charset="0"/>
              </a:rPr>
              <a:t>can you decode the message?</a:t>
            </a:r>
          </a:p>
        </p:txBody>
      </p:sp>
      <p:sp>
        <p:nvSpPr>
          <p:cNvPr id="4" name="Rectangle 3">
            <a:extLst>
              <a:ext uri="{FF2B5EF4-FFF2-40B4-BE49-F238E27FC236}">
                <a16:creationId xmlns:a16="http://schemas.microsoft.com/office/drawing/2014/main" id="{542B8110-E46B-4DB5-8395-F981E50833F0}"/>
              </a:ext>
            </a:extLst>
          </p:cNvPr>
          <p:cNvSpPr/>
          <p:nvPr/>
        </p:nvSpPr>
        <p:spPr>
          <a:xfrm>
            <a:off x="5612329" y="5260056"/>
            <a:ext cx="224792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A = P</a:t>
            </a:r>
          </a:p>
        </p:txBody>
      </p:sp>
      <p:pic>
        <p:nvPicPr>
          <p:cNvPr id="19" name="Picture 18">
            <a:extLst>
              <a:ext uri="{FF2B5EF4-FFF2-40B4-BE49-F238E27FC236}">
                <a16:creationId xmlns:a16="http://schemas.microsoft.com/office/drawing/2014/main" id="{35BDAE73-B728-4B28-8934-936A1CCA37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2437824">
            <a:off x="1580335" y="2713315"/>
            <a:ext cx="3265222" cy="3256892"/>
          </a:xfrm>
          <a:prstGeom prst="rect">
            <a:avLst/>
          </a:prstGeom>
        </p:spPr>
      </p:pic>
      <p:sp>
        <p:nvSpPr>
          <p:cNvPr id="21" name="Trapezoid 20">
            <a:extLst>
              <a:ext uri="{FF2B5EF4-FFF2-40B4-BE49-F238E27FC236}">
                <a16:creationId xmlns:a16="http://schemas.microsoft.com/office/drawing/2014/main" id="{F88836CC-ED4F-42AF-B060-1D0897B694D8}"/>
              </a:ext>
            </a:extLst>
          </p:cNvPr>
          <p:cNvSpPr/>
          <p:nvPr/>
        </p:nvSpPr>
        <p:spPr>
          <a:xfrm rot="11183307">
            <a:off x="3129982" y="2380637"/>
            <a:ext cx="509118" cy="781198"/>
          </a:xfrm>
          <a:prstGeom prst="trapezoid">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0746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0566FF-0182-4249-8B71-4BC1D6001E3E}"/>
              </a:ext>
            </a:extLst>
          </p:cNvPr>
          <p:cNvSpPr txBox="1"/>
          <p:nvPr/>
        </p:nvSpPr>
        <p:spPr>
          <a:xfrm>
            <a:off x="249382" y="220807"/>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3</a:t>
            </a:r>
          </a:p>
        </p:txBody>
      </p:sp>
      <p:sp>
        <p:nvSpPr>
          <p:cNvPr id="3" name="TextBox 2">
            <a:extLst>
              <a:ext uri="{FF2B5EF4-FFF2-40B4-BE49-F238E27FC236}">
                <a16:creationId xmlns:a16="http://schemas.microsoft.com/office/drawing/2014/main" id="{645CC6F7-B791-4726-B52C-1195E284DBB5}"/>
              </a:ext>
            </a:extLst>
          </p:cNvPr>
          <p:cNvSpPr txBox="1"/>
          <p:nvPr/>
        </p:nvSpPr>
        <p:spPr>
          <a:xfrm>
            <a:off x="4701309" y="220807"/>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Wheels</a:t>
            </a:r>
          </a:p>
        </p:txBody>
      </p:sp>
      <p:pic>
        <p:nvPicPr>
          <p:cNvPr id="5" name="Picture 4">
            <a:extLst>
              <a:ext uri="{FF2B5EF4-FFF2-40B4-BE49-F238E27FC236}">
                <a16:creationId xmlns:a16="http://schemas.microsoft.com/office/drawing/2014/main" id="{6A90138D-0017-4AB5-AD49-D0E31D1BE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840" y="2336942"/>
            <a:ext cx="4050890" cy="4009639"/>
          </a:xfrm>
          <a:prstGeom prst="rect">
            <a:avLst/>
          </a:prstGeom>
        </p:spPr>
      </p:pic>
      <p:sp>
        <p:nvSpPr>
          <p:cNvPr id="8" name="Rectangle 7">
            <a:extLst>
              <a:ext uri="{FF2B5EF4-FFF2-40B4-BE49-F238E27FC236}">
                <a16:creationId xmlns:a16="http://schemas.microsoft.com/office/drawing/2014/main" id="{24133AEA-98B7-4DDF-944E-A85B7C77CDBF}"/>
              </a:ext>
            </a:extLst>
          </p:cNvPr>
          <p:cNvSpPr/>
          <p:nvPr/>
        </p:nvSpPr>
        <p:spPr>
          <a:xfrm>
            <a:off x="6772275" y="2267336"/>
            <a:ext cx="4991100" cy="40096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2E3205EB-D693-4DA7-8FD3-D994FEC54C86}"/>
              </a:ext>
            </a:extLst>
          </p:cNvPr>
          <p:cNvGrpSpPr/>
          <p:nvPr/>
        </p:nvGrpSpPr>
        <p:grpSpPr>
          <a:xfrm>
            <a:off x="6772275" y="3758861"/>
            <a:ext cx="4991100" cy="1167675"/>
            <a:chOff x="6772275" y="2419350"/>
            <a:chExt cx="4991100" cy="1167675"/>
          </a:xfrm>
        </p:grpSpPr>
        <p:sp>
          <p:nvSpPr>
            <p:cNvPr id="9" name="TextBox 8">
              <a:extLst>
                <a:ext uri="{FF2B5EF4-FFF2-40B4-BE49-F238E27FC236}">
                  <a16:creationId xmlns:a16="http://schemas.microsoft.com/office/drawing/2014/main" id="{E05A7490-19EE-41E9-A1E5-2F29F2F639D7}"/>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O D Y Q B N P   </a:t>
              </a:r>
            </a:p>
          </p:txBody>
        </p:sp>
        <p:sp>
          <p:nvSpPr>
            <p:cNvPr id="10" name="TextBox 9">
              <a:extLst>
                <a:ext uri="{FF2B5EF4-FFF2-40B4-BE49-F238E27FC236}">
                  <a16:creationId xmlns:a16="http://schemas.microsoft.com/office/drawing/2014/main" id="{E8BBF835-D4FE-4943-BD8A-6F5BE7B6AAAB}"/>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12" name="Group 11">
            <a:extLst>
              <a:ext uri="{FF2B5EF4-FFF2-40B4-BE49-F238E27FC236}">
                <a16:creationId xmlns:a16="http://schemas.microsoft.com/office/drawing/2014/main" id="{C7CF0BDD-29C6-41F1-91BD-FD95C57C23BC}"/>
              </a:ext>
            </a:extLst>
          </p:cNvPr>
          <p:cNvGrpSpPr/>
          <p:nvPr/>
        </p:nvGrpSpPr>
        <p:grpSpPr>
          <a:xfrm>
            <a:off x="6772275" y="2591186"/>
            <a:ext cx="4991100" cy="1167675"/>
            <a:chOff x="6772275" y="2419350"/>
            <a:chExt cx="4991100" cy="1167675"/>
          </a:xfrm>
        </p:grpSpPr>
        <p:sp>
          <p:nvSpPr>
            <p:cNvPr id="13" name="TextBox 12">
              <a:extLst>
                <a:ext uri="{FF2B5EF4-FFF2-40B4-BE49-F238E27FC236}">
                  <a16:creationId xmlns:a16="http://schemas.microsoft.com/office/drawing/2014/main" id="{E6F5DBEC-B071-4CDA-B875-7D482796F465}"/>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I D       B K   </a:t>
              </a:r>
            </a:p>
          </p:txBody>
        </p:sp>
        <p:sp>
          <p:nvSpPr>
            <p:cNvPr id="14" name="TextBox 13">
              <a:extLst>
                <a:ext uri="{FF2B5EF4-FFF2-40B4-BE49-F238E27FC236}">
                  <a16:creationId xmlns:a16="http://schemas.microsoft.com/office/drawing/2014/main" id="{F4F8E51F-C85D-4BBE-94F9-4F16A3621D76}"/>
                </a:ext>
              </a:extLst>
            </p:cNvPr>
            <p:cNvSpPr txBox="1"/>
            <p:nvPr/>
          </p:nvSpPr>
          <p:spPr>
            <a:xfrm>
              <a:off x="6772275" y="3002250"/>
              <a:ext cx="4991100" cy="584775"/>
            </a:xfrm>
            <a:prstGeom prst="rect">
              <a:avLst/>
            </a:prstGeom>
            <a:noFill/>
            <a:ln>
              <a:noFill/>
            </a:ln>
          </p:spPr>
          <p:txBody>
            <a:bodyPr wrap="square" rtlCol="0">
              <a:spAutoFit/>
            </a:bodyPr>
            <a:lstStyle/>
            <a:p>
              <a:r>
                <a:rPr lang="en-GB" sz="3200" dirty="0">
                  <a:solidFill>
                    <a:srgbClr val="FF0000"/>
                  </a:solidFill>
                  <a:latin typeface="Special Elite" panose="02000506000000020004" pitchFamily="2" charset="0"/>
                </a:rPr>
                <a:t> 	    H </a:t>
              </a:r>
              <a:endParaRPr lang="en-GB" sz="3200" dirty="0">
                <a:latin typeface="Special Elite" panose="02000506000000020004" pitchFamily="2" charset="0"/>
              </a:endParaRPr>
            </a:p>
          </p:txBody>
        </p:sp>
      </p:grpSp>
      <p:grpSp>
        <p:nvGrpSpPr>
          <p:cNvPr id="15" name="Group 14">
            <a:extLst>
              <a:ext uri="{FF2B5EF4-FFF2-40B4-BE49-F238E27FC236}">
                <a16:creationId xmlns:a16="http://schemas.microsoft.com/office/drawing/2014/main" id="{1FC88A01-6B23-4B4B-B288-317B0FB06ADD}"/>
              </a:ext>
            </a:extLst>
          </p:cNvPr>
          <p:cNvGrpSpPr/>
          <p:nvPr/>
        </p:nvGrpSpPr>
        <p:grpSpPr>
          <a:xfrm>
            <a:off x="6772275" y="4911772"/>
            <a:ext cx="4991100" cy="1167675"/>
            <a:chOff x="6772275" y="2419350"/>
            <a:chExt cx="4991100" cy="1167675"/>
          </a:xfrm>
        </p:grpSpPr>
        <p:sp>
          <p:nvSpPr>
            <p:cNvPr id="16" name="TextBox 15">
              <a:extLst>
                <a:ext uri="{FF2B5EF4-FFF2-40B4-BE49-F238E27FC236}">
                  <a16:creationId xmlns:a16="http://schemas.microsoft.com/office/drawing/2014/main" id="{5FA45AB5-8B0A-434B-84D7-B186F1A1BDB0}"/>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Y     I Y J</a:t>
              </a:r>
            </a:p>
          </p:txBody>
        </p:sp>
        <p:sp>
          <p:nvSpPr>
            <p:cNvPr id="17" name="TextBox 16">
              <a:extLst>
                <a:ext uri="{FF2B5EF4-FFF2-40B4-BE49-F238E27FC236}">
                  <a16:creationId xmlns:a16="http://schemas.microsoft.com/office/drawing/2014/main" id="{21042D29-3839-49F1-9C95-14BE5A118DC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sp>
        <p:nvSpPr>
          <p:cNvPr id="18" name="TextBox 17">
            <a:extLst>
              <a:ext uri="{FF2B5EF4-FFF2-40B4-BE49-F238E27FC236}">
                <a16:creationId xmlns:a16="http://schemas.microsoft.com/office/drawing/2014/main" id="{04189529-469A-428A-943F-761406EDB8FD}"/>
              </a:ext>
            </a:extLst>
          </p:cNvPr>
          <p:cNvSpPr txBox="1"/>
          <p:nvPr/>
        </p:nvSpPr>
        <p:spPr>
          <a:xfrm>
            <a:off x="6772275" y="931709"/>
            <a:ext cx="5087215" cy="1015663"/>
          </a:xfrm>
          <a:prstGeom prst="rect">
            <a:avLst/>
          </a:prstGeom>
          <a:noFill/>
        </p:spPr>
        <p:txBody>
          <a:bodyPr wrap="square" rtlCol="0">
            <a:spAutoFit/>
          </a:bodyPr>
          <a:lstStyle/>
          <a:p>
            <a:pPr algn="ctr"/>
            <a:r>
              <a:rPr lang="en-GB" sz="2000" dirty="0">
                <a:latin typeface="Special Elite" panose="02000506000000020004" pitchFamily="2" charset="0"/>
              </a:rPr>
              <a:t>Look up the letter from the message on the outside wheel, and write down the letter on the inside wheel</a:t>
            </a:r>
          </a:p>
        </p:txBody>
      </p:sp>
      <p:sp>
        <p:nvSpPr>
          <p:cNvPr id="4" name="Rectangle 3">
            <a:extLst>
              <a:ext uri="{FF2B5EF4-FFF2-40B4-BE49-F238E27FC236}">
                <a16:creationId xmlns:a16="http://schemas.microsoft.com/office/drawing/2014/main" id="{542B8110-E46B-4DB5-8395-F981E50833F0}"/>
              </a:ext>
            </a:extLst>
          </p:cNvPr>
          <p:cNvSpPr/>
          <p:nvPr/>
        </p:nvSpPr>
        <p:spPr>
          <a:xfrm>
            <a:off x="5612329" y="5260056"/>
            <a:ext cx="224792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A = P</a:t>
            </a:r>
          </a:p>
        </p:txBody>
      </p:sp>
      <p:pic>
        <p:nvPicPr>
          <p:cNvPr id="19" name="Picture 18">
            <a:extLst>
              <a:ext uri="{FF2B5EF4-FFF2-40B4-BE49-F238E27FC236}">
                <a16:creationId xmlns:a16="http://schemas.microsoft.com/office/drawing/2014/main" id="{35BDAE73-B728-4B28-8934-936A1CCA37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2437824">
            <a:off x="1580335" y="2713315"/>
            <a:ext cx="3265222" cy="3256892"/>
          </a:xfrm>
          <a:prstGeom prst="rect">
            <a:avLst/>
          </a:prstGeom>
        </p:spPr>
      </p:pic>
      <p:sp>
        <p:nvSpPr>
          <p:cNvPr id="21" name="Trapezoid 20">
            <a:extLst>
              <a:ext uri="{FF2B5EF4-FFF2-40B4-BE49-F238E27FC236}">
                <a16:creationId xmlns:a16="http://schemas.microsoft.com/office/drawing/2014/main" id="{F88836CC-ED4F-42AF-B060-1D0897B694D8}"/>
              </a:ext>
            </a:extLst>
          </p:cNvPr>
          <p:cNvSpPr/>
          <p:nvPr/>
        </p:nvSpPr>
        <p:spPr>
          <a:xfrm rot="17921339">
            <a:off x="4366886" y="4693254"/>
            <a:ext cx="509118" cy="781198"/>
          </a:xfrm>
          <a:prstGeom prst="trapezoid">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4911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0566FF-0182-4249-8B71-4BC1D6001E3E}"/>
              </a:ext>
            </a:extLst>
          </p:cNvPr>
          <p:cNvSpPr txBox="1"/>
          <p:nvPr/>
        </p:nvSpPr>
        <p:spPr>
          <a:xfrm>
            <a:off x="249382" y="220807"/>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3</a:t>
            </a:r>
          </a:p>
        </p:txBody>
      </p:sp>
      <p:sp>
        <p:nvSpPr>
          <p:cNvPr id="3" name="TextBox 2">
            <a:extLst>
              <a:ext uri="{FF2B5EF4-FFF2-40B4-BE49-F238E27FC236}">
                <a16:creationId xmlns:a16="http://schemas.microsoft.com/office/drawing/2014/main" id="{645CC6F7-B791-4726-B52C-1195E284DBB5}"/>
              </a:ext>
            </a:extLst>
          </p:cNvPr>
          <p:cNvSpPr txBox="1"/>
          <p:nvPr/>
        </p:nvSpPr>
        <p:spPr>
          <a:xfrm>
            <a:off x="4701309" y="220807"/>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Wheels</a:t>
            </a:r>
          </a:p>
        </p:txBody>
      </p:sp>
      <p:pic>
        <p:nvPicPr>
          <p:cNvPr id="5" name="Picture 4">
            <a:extLst>
              <a:ext uri="{FF2B5EF4-FFF2-40B4-BE49-F238E27FC236}">
                <a16:creationId xmlns:a16="http://schemas.microsoft.com/office/drawing/2014/main" id="{6A90138D-0017-4AB5-AD49-D0E31D1BE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840" y="2336942"/>
            <a:ext cx="4050890" cy="4009639"/>
          </a:xfrm>
          <a:prstGeom prst="rect">
            <a:avLst/>
          </a:prstGeom>
        </p:spPr>
      </p:pic>
      <p:sp>
        <p:nvSpPr>
          <p:cNvPr id="8" name="Rectangle 7">
            <a:extLst>
              <a:ext uri="{FF2B5EF4-FFF2-40B4-BE49-F238E27FC236}">
                <a16:creationId xmlns:a16="http://schemas.microsoft.com/office/drawing/2014/main" id="{24133AEA-98B7-4DDF-944E-A85B7C77CDBF}"/>
              </a:ext>
            </a:extLst>
          </p:cNvPr>
          <p:cNvSpPr/>
          <p:nvPr/>
        </p:nvSpPr>
        <p:spPr>
          <a:xfrm>
            <a:off x="6772275" y="2267336"/>
            <a:ext cx="4991100" cy="40096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2E3205EB-D693-4DA7-8FD3-D994FEC54C86}"/>
              </a:ext>
            </a:extLst>
          </p:cNvPr>
          <p:cNvGrpSpPr/>
          <p:nvPr/>
        </p:nvGrpSpPr>
        <p:grpSpPr>
          <a:xfrm>
            <a:off x="6772275" y="3758861"/>
            <a:ext cx="4991100" cy="1167675"/>
            <a:chOff x="6772275" y="2419350"/>
            <a:chExt cx="4991100" cy="1167675"/>
          </a:xfrm>
        </p:grpSpPr>
        <p:sp>
          <p:nvSpPr>
            <p:cNvPr id="9" name="TextBox 8">
              <a:extLst>
                <a:ext uri="{FF2B5EF4-FFF2-40B4-BE49-F238E27FC236}">
                  <a16:creationId xmlns:a16="http://schemas.microsoft.com/office/drawing/2014/main" id="{E05A7490-19EE-41E9-A1E5-2F29F2F639D7}"/>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O D Y Q B N P   </a:t>
              </a:r>
            </a:p>
          </p:txBody>
        </p:sp>
        <p:sp>
          <p:nvSpPr>
            <p:cNvPr id="10" name="TextBox 9">
              <a:extLst>
                <a:ext uri="{FF2B5EF4-FFF2-40B4-BE49-F238E27FC236}">
                  <a16:creationId xmlns:a16="http://schemas.microsoft.com/office/drawing/2014/main" id="{E8BBF835-D4FE-4943-BD8A-6F5BE7B6AAAB}"/>
                </a:ext>
              </a:extLst>
            </p:cNvPr>
            <p:cNvSpPr txBox="1"/>
            <p:nvPr/>
          </p:nvSpPr>
          <p:spPr>
            <a:xfrm>
              <a:off x="6772275" y="30022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W E A R I N G</a:t>
              </a:r>
            </a:p>
          </p:txBody>
        </p:sp>
      </p:grpSp>
      <p:grpSp>
        <p:nvGrpSpPr>
          <p:cNvPr id="12" name="Group 11">
            <a:extLst>
              <a:ext uri="{FF2B5EF4-FFF2-40B4-BE49-F238E27FC236}">
                <a16:creationId xmlns:a16="http://schemas.microsoft.com/office/drawing/2014/main" id="{C7CF0BDD-29C6-41F1-91BD-FD95C57C23BC}"/>
              </a:ext>
            </a:extLst>
          </p:cNvPr>
          <p:cNvGrpSpPr/>
          <p:nvPr/>
        </p:nvGrpSpPr>
        <p:grpSpPr>
          <a:xfrm>
            <a:off x="6772275" y="2591186"/>
            <a:ext cx="4991100" cy="1167675"/>
            <a:chOff x="6772275" y="2419350"/>
            <a:chExt cx="4991100" cy="1167675"/>
          </a:xfrm>
        </p:grpSpPr>
        <p:sp>
          <p:nvSpPr>
            <p:cNvPr id="13" name="TextBox 12">
              <a:extLst>
                <a:ext uri="{FF2B5EF4-FFF2-40B4-BE49-F238E27FC236}">
                  <a16:creationId xmlns:a16="http://schemas.microsoft.com/office/drawing/2014/main" id="{E6F5DBEC-B071-4CDA-B875-7D482796F465}"/>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I D       B K   </a:t>
              </a:r>
            </a:p>
          </p:txBody>
        </p:sp>
        <p:sp>
          <p:nvSpPr>
            <p:cNvPr id="14" name="TextBox 13">
              <a:extLst>
                <a:ext uri="{FF2B5EF4-FFF2-40B4-BE49-F238E27FC236}">
                  <a16:creationId xmlns:a16="http://schemas.microsoft.com/office/drawing/2014/main" id="{F4F8E51F-C85D-4BBE-94F9-4F16A3621D76}"/>
                </a:ext>
              </a:extLst>
            </p:cNvPr>
            <p:cNvSpPr txBox="1"/>
            <p:nvPr/>
          </p:nvSpPr>
          <p:spPr>
            <a:xfrm>
              <a:off x="6772275" y="3002250"/>
              <a:ext cx="4991100" cy="584775"/>
            </a:xfrm>
            <a:prstGeom prst="rect">
              <a:avLst/>
            </a:prstGeom>
            <a:noFill/>
            <a:ln>
              <a:noFill/>
            </a:ln>
          </p:spPr>
          <p:txBody>
            <a:bodyPr wrap="square" rtlCol="0">
              <a:spAutoFit/>
            </a:bodyPr>
            <a:lstStyle/>
            <a:p>
              <a:r>
                <a:rPr lang="en-GB" sz="3200" dirty="0">
                  <a:solidFill>
                    <a:srgbClr val="FF0000"/>
                  </a:solidFill>
                  <a:latin typeface="Special Elite" panose="02000506000000020004" pitchFamily="2" charset="0"/>
                </a:rPr>
                <a:t>           H E       I S </a:t>
              </a:r>
            </a:p>
          </p:txBody>
        </p:sp>
      </p:grpSp>
      <p:grpSp>
        <p:nvGrpSpPr>
          <p:cNvPr id="15" name="Group 14">
            <a:extLst>
              <a:ext uri="{FF2B5EF4-FFF2-40B4-BE49-F238E27FC236}">
                <a16:creationId xmlns:a16="http://schemas.microsoft.com/office/drawing/2014/main" id="{1FC88A01-6B23-4B4B-B288-317B0FB06ADD}"/>
              </a:ext>
            </a:extLst>
          </p:cNvPr>
          <p:cNvGrpSpPr/>
          <p:nvPr/>
        </p:nvGrpSpPr>
        <p:grpSpPr>
          <a:xfrm>
            <a:off x="6772275" y="4911772"/>
            <a:ext cx="4991100" cy="1167675"/>
            <a:chOff x="6772275" y="2419350"/>
            <a:chExt cx="4991100" cy="1167675"/>
          </a:xfrm>
        </p:grpSpPr>
        <p:sp>
          <p:nvSpPr>
            <p:cNvPr id="16" name="TextBox 15">
              <a:extLst>
                <a:ext uri="{FF2B5EF4-FFF2-40B4-BE49-F238E27FC236}">
                  <a16:creationId xmlns:a16="http://schemas.microsoft.com/office/drawing/2014/main" id="{5FA45AB5-8B0A-434B-84D7-B186F1A1BDB0}"/>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Y     I Y J</a:t>
              </a:r>
            </a:p>
          </p:txBody>
        </p:sp>
        <p:sp>
          <p:nvSpPr>
            <p:cNvPr id="17" name="TextBox 16">
              <a:extLst>
                <a:ext uri="{FF2B5EF4-FFF2-40B4-BE49-F238E27FC236}">
                  <a16:creationId xmlns:a16="http://schemas.microsoft.com/office/drawing/2014/main" id="{21042D29-3839-49F1-9C95-14BE5A118DCC}"/>
                </a:ext>
              </a:extLst>
            </p:cNvPr>
            <p:cNvSpPr txBox="1"/>
            <p:nvPr/>
          </p:nvSpPr>
          <p:spPr>
            <a:xfrm>
              <a:off x="6772275" y="30022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A    H A T </a:t>
              </a:r>
            </a:p>
          </p:txBody>
        </p:sp>
      </p:grpSp>
      <p:sp>
        <p:nvSpPr>
          <p:cNvPr id="4" name="Rectangle 3">
            <a:extLst>
              <a:ext uri="{FF2B5EF4-FFF2-40B4-BE49-F238E27FC236}">
                <a16:creationId xmlns:a16="http://schemas.microsoft.com/office/drawing/2014/main" id="{542B8110-E46B-4DB5-8395-F981E50833F0}"/>
              </a:ext>
            </a:extLst>
          </p:cNvPr>
          <p:cNvSpPr/>
          <p:nvPr/>
        </p:nvSpPr>
        <p:spPr>
          <a:xfrm>
            <a:off x="5612329" y="5260056"/>
            <a:ext cx="2247920" cy="11887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A = P</a:t>
            </a:r>
          </a:p>
        </p:txBody>
      </p:sp>
      <p:pic>
        <p:nvPicPr>
          <p:cNvPr id="19" name="Picture 18">
            <a:extLst>
              <a:ext uri="{FF2B5EF4-FFF2-40B4-BE49-F238E27FC236}">
                <a16:creationId xmlns:a16="http://schemas.microsoft.com/office/drawing/2014/main" id="{35BDAE73-B728-4B28-8934-936A1CCA37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2437824">
            <a:off x="1580335" y="2713315"/>
            <a:ext cx="3265222" cy="3256892"/>
          </a:xfrm>
          <a:prstGeom prst="rect">
            <a:avLst/>
          </a:prstGeom>
        </p:spPr>
      </p:pic>
    </p:spTree>
    <p:extLst>
      <p:ext uri="{BB962C8B-B14F-4D97-AF65-F5344CB8AC3E}">
        <p14:creationId xmlns:p14="http://schemas.microsoft.com/office/powerpoint/2010/main" val="1752469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78635"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6130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78635"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6245D79-94A6-4D68-B33A-FB8984C53EF4}"/>
              </a:ext>
            </a:extLst>
          </p:cNvPr>
          <p:cNvSpPr/>
          <p:nvPr/>
        </p:nvSpPr>
        <p:spPr>
          <a:xfrm>
            <a:off x="3247184"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8F660A5-970D-44A2-B6F3-3B4D3B44041E}"/>
              </a:ext>
            </a:extLst>
          </p:cNvPr>
          <p:cNvSpPr/>
          <p:nvPr/>
        </p:nvSpPr>
        <p:spPr>
          <a:xfrm>
            <a:off x="4178635" y="3097234"/>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1D7A338-C73E-4F3F-84C0-32A349F64FF9}"/>
              </a:ext>
            </a:extLst>
          </p:cNvPr>
          <p:cNvSpPr/>
          <p:nvPr/>
        </p:nvSpPr>
        <p:spPr>
          <a:xfrm>
            <a:off x="8937979"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1ED2115-4B12-4CB8-B3A0-2291AC5B5DDB}"/>
              </a:ext>
            </a:extLst>
          </p:cNvPr>
          <p:cNvSpPr/>
          <p:nvPr/>
        </p:nvSpPr>
        <p:spPr>
          <a:xfrm>
            <a:off x="7047729" y="3096905"/>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47689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Code 4</a:t>
            </a:r>
          </a:p>
          <a:p>
            <a:pPr algn="ctr"/>
            <a:endParaRPr lang="en-GB" dirty="0">
              <a:latin typeface="Special Elite" panose="02000506000000020004" pitchFamily="2" charset="0"/>
            </a:endParaRPr>
          </a:p>
          <a:p>
            <a:pPr algn="ctr"/>
            <a:r>
              <a:rPr lang="en-GB" sz="4400" dirty="0">
                <a:latin typeface="Special Elite" panose="02000506000000020004" pitchFamily="2" charset="0"/>
              </a:rPr>
              <a:t>Alpha, Bravo, Charlie</a:t>
            </a:r>
          </a:p>
        </p:txBody>
      </p:sp>
      <p:pic>
        <p:nvPicPr>
          <p:cNvPr id="7" name="Picture 6">
            <a:extLst>
              <a:ext uri="{FF2B5EF4-FFF2-40B4-BE49-F238E27FC236}">
                <a16:creationId xmlns:a16="http://schemas.microsoft.com/office/drawing/2014/main" id="{FB59F2AA-A17F-49C6-938B-59082FD12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071" y="3657599"/>
            <a:ext cx="2725859" cy="2725859"/>
          </a:xfrm>
          <a:prstGeom prst="rect">
            <a:avLst/>
          </a:prstGeom>
        </p:spPr>
      </p:pic>
    </p:spTree>
    <p:extLst>
      <p:ext uri="{BB962C8B-B14F-4D97-AF65-F5344CB8AC3E}">
        <p14:creationId xmlns:p14="http://schemas.microsoft.com/office/powerpoint/2010/main" val="3415081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045232-1B83-4570-AE0F-3002494C8E83}"/>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4</a:t>
            </a:r>
          </a:p>
        </p:txBody>
      </p:sp>
      <p:sp>
        <p:nvSpPr>
          <p:cNvPr id="3" name="TextBox 2">
            <a:extLst>
              <a:ext uri="{FF2B5EF4-FFF2-40B4-BE49-F238E27FC236}">
                <a16:creationId xmlns:a16="http://schemas.microsoft.com/office/drawing/2014/main" id="{A4316518-133B-453E-B4DF-FA4469842CAE}"/>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Alpha, Bravo, Charlie</a:t>
            </a:r>
          </a:p>
        </p:txBody>
      </p:sp>
      <p:pic>
        <p:nvPicPr>
          <p:cNvPr id="6" name="Picture 5">
            <a:extLst>
              <a:ext uri="{FF2B5EF4-FFF2-40B4-BE49-F238E27FC236}">
                <a16:creationId xmlns:a16="http://schemas.microsoft.com/office/drawing/2014/main" id="{3EB80122-570A-41B4-8BEE-BD074D7C06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869053" y="1392074"/>
            <a:ext cx="2832255" cy="5023965"/>
          </a:xfrm>
          <a:prstGeom prst="rect">
            <a:avLst/>
          </a:prstGeom>
        </p:spPr>
      </p:pic>
      <p:pic>
        <p:nvPicPr>
          <p:cNvPr id="4" name="Phonetic Phrase">
            <a:hlinkClick r:id="" action="ppaction://media"/>
            <a:extLst>
              <a:ext uri="{FF2B5EF4-FFF2-40B4-BE49-F238E27FC236}">
                <a16:creationId xmlns:a16="http://schemas.microsoft.com/office/drawing/2014/main" id="{2CBEC0A5-8D4B-4FF9-87F6-EB8335BE7E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94275" y="5928676"/>
            <a:ext cx="487363" cy="487363"/>
          </a:xfrm>
          <a:prstGeom prst="rect">
            <a:avLst/>
          </a:prstGeom>
        </p:spPr>
      </p:pic>
      <p:grpSp>
        <p:nvGrpSpPr>
          <p:cNvPr id="11" name="Group 10">
            <a:extLst>
              <a:ext uri="{FF2B5EF4-FFF2-40B4-BE49-F238E27FC236}">
                <a16:creationId xmlns:a16="http://schemas.microsoft.com/office/drawing/2014/main" id="{6ACF5BE0-C5D7-4CAA-BBAE-FAA692C6E2E4}"/>
              </a:ext>
            </a:extLst>
          </p:cNvPr>
          <p:cNvGrpSpPr/>
          <p:nvPr/>
        </p:nvGrpSpPr>
        <p:grpSpPr>
          <a:xfrm>
            <a:off x="6096000" y="1614487"/>
            <a:ext cx="5350932" cy="4410075"/>
            <a:chOff x="6096001" y="2435329"/>
            <a:chExt cx="5350932" cy="4118187"/>
          </a:xfrm>
        </p:grpSpPr>
        <p:sp>
          <p:nvSpPr>
            <p:cNvPr id="12" name="Rectangle 11">
              <a:extLst>
                <a:ext uri="{FF2B5EF4-FFF2-40B4-BE49-F238E27FC236}">
                  <a16:creationId xmlns:a16="http://schemas.microsoft.com/office/drawing/2014/main" id="{80D4BD6F-4779-4A3F-829A-BF40F0558984}"/>
                </a:ext>
              </a:extLst>
            </p:cNvPr>
            <p:cNvSpPr/>
            <p:nvPr/>
          </p:nvSpPr>
          <p:spPr>
            <a:xfrm>
              <a:off x="6096001" y="2435329"/>
              <a:ext cx="5350932" cy="411818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13" name="Rectangle 12">
              <a:extLst>
                <a:ext uri="{FF2B5EF4-FFF2-40B4-BE49-F238E27FC236}">
                  <a16:creationId xmlns:a16="http://schemas.microsoft.com/office/drawing/2014/main" id="{246EAD2A-58C2-4213-ADE0-503F1E4D227E}"/>
                </a:ext>
              </a:extLst>
            </p:cNvPr>
            <p:cNvSpPr/>
            <p:nvPr/>
          </p:nvSpPr>
          <p:spPr>
            <a:xfrm>
              <a:off x="6096001" y="2967990"/>
              <a:ext cx="5350932" cy="3063355"/>
            </a:xfrm>
            <a:prstGeom prst="rect">
              <a:avLst/>
            </a:prstGeom>
          </p:spPr>
          <p:txBody>
            <a:bodyPr>
              <a:noAutofit/>
            </a:bodyPr>
            <a:lstStyle/>
            <a:p>
              <a:pPr algn="ctr"/>
              <a:r>
                <a:rPr lang="en-GB" sz="2800" dirty="0">
                  <a:latin typeface="Special Elite" panose="02000506000000020004" pitchFamily="2" charset="0"/>
                </a:rPr>
                <a:t>Hotel. Echo.</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Whiskey. Echo. Alpha. Romeo. Sierra.</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Golf. Romeo. Echo. Echo. November</a:t>
              </a:r>
            </a:p>
            <a:p>
              <a:pPr algn="ctr"/>
              <a:endParaRPr lang="en-GB" sz="2800" dirty="0">
                <a:latin typeface="Special Elite" panose="02000506000000020004" pitchFamily="2" charset="0"/>
              </a:endParaRPr>
            </a:p>
          </p:txBody>
        </p:sp>
      </p:grpSp>
      <p:grpSp>
        <p:nvGrpSpPr>
          <p:cNvPr id="14" name="Group 13">
            <a:extLst>
              <a:ext uri="{FF2B5EF4-FFF2-40B4-BE49-F238E27FC236}">
                <a16:creationId xmlns:a16="http://schemas.microsoft.com/office/drawing/2014/main" id="{A1416F52-1A5E-4AAD-820B-DC8F1834895F}"/>
              </a:ext>
            </a:extLst>
          </p:cNvPr>
          <p:cNvGrpSpPr/>
          <p:nvPr/>
        </p:nvGrpSpPr>
        <p:grpSpPr>
          <a:xfrm>
            <a:off x="6096000" y="1614486"/>
            <a:ext cx="5350932" cy="4410075"/>
            <a:chOff x="6096001" y="2757957"/>
            <a:chExt cx="5350932" cy="3795560"/>
          </a:xfrm>
        </p:grpSpPr>
        <p:sp>
          <p:nvSpPr>
            <p:cNvPr id="15" name="Rectangle 14">
              <a:extLst>
                <a:ext uri="{FF2B5EF4-FFF2-40B4-BE49-F238E27FC236}">
                  <a16:creationId xmlns:a16="http://schemas.microsoft.com/office/drawing/2014/main" id="{C7D021BD-33C3-4759-9A67-EAC7240FF647}"/>
                </a:ext>
              </a:extLst>
            </p:cNvPr>
            <p:cNvSpPr/>
            <p:nvPr/>
          </p:nvSpPr>
          <p:spPr>
            <a:xfrm>
              <a:off x="6096001" y="2757957"/>
              <a:ext cx="5350932" cy="379555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16" name="Rectangle 15">
              <a:extLst>
                <a:ext uri="{FF2B5EF4-FFF2-40B4-BE49-F238E27FC236}">
                  <a16:creationId xmlns:a16="http://schemas.microsoft.com/office/drawing/2014/main" id="{29C1E3A8-D341-4E33-ADC3-2DEBAB5ACC76}"/>
                </a:ext>
              </a:extLst>
            </p:cNvPr>
            <p:cNvSpPr/>
            <p:nvPr/>
          </p:nvSpPr>
          <p:spPr>
            <a:xfrm>
              <a:off x="6096001" y="2929747"/>
              <a:ext cx="5350932" cy="3623770"/>
            </a:xfrm>
            <a:prstGeom prst="rect">
              <a:avLst/>
            </a:prstGeom>
          </p:spPr>
          <p:txBody>
            <a:bodyPr anchor="ctr">
              <a:noAutofit/>
            </a:bodyPr>
            <a:lstStyle/>
            <a:p>
              <a:pPr algn="ctr"/>
              <a:r>
                <a:rPr lang="en-GB" sz="2800" dirty="0">
                  <a:latin typeface="Special Elite" panose="02000506000000020004" pitchFamily="2" charset="0"/>
                </a:rPr>
                <a:t>We have received a </a:t>
              </a:r>
            </a:p>
            <a:p>
              <a:pPr algn="ctr"/>
              <a:r>
                <a:rPr lang="en-GB" sz="2800" dirty="0">
                  <a:latin typeface="Special Elite" panose="02000506000000020004" pitchFamily="2" charset="0"/>
                </a:rPr>
                <a:t>another message </a:t>
              </a:r>
            </a:p>
            <a:p>
              <a:pPr algn="ctr"/>
              <a:r>
                <a:rPr lang="en-GB" sz="2800" dirty="0">
                  <a:latin typeface="Special Elite" panose="02000506000000020004" pitchFamily="2" charset="0"/>
                </a:rPr>
                <a:t>from Baloo </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Listen carefully </a:t>
              </a:r>
            </a:p>
          </p:txBody>
        </p:sp>
      </p:grpSp>
    </p:spTree>
    <p:extLst>
      <p:ext uri="{BB962C8B-B14F-4D97-AF65-F5344CB8AC3E}">
        <p14:creationId xmlns:p14="http://schemas.microsoft.com/office/powerpoint/2010/main" val="295896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045232-1B83-4570-AE0F-3002494C8E83}"/>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4</a:t>
            </a:r>
          </a:p>
        </p:txBody>
      </p:sp>
      <p:sp>
        <p:nvSpPr>
          <p:cNvPr id="3" name="TextBox 2">
            <a:extLst>
              <a:ext uri="{FF2B5EF4-FFF2-40B4-BE49-F238E27FC236}">
                <a16:creationId xmlns:a16="http://schemas.microsoft.com/office/drawing/2014/main" id="{A4316518-133B-453E-B4DF-FA4469842CAE}"/>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Alpha, Bravo, Charlie</a:t>
            </a:r>
          </a:p>
        </p:txBody>
      </p:sp>
      <p:pic>
        <p:nvPicPr>
          <p:cNvPr id="6" name="Picture 5">
            <a:extLst>
              <a:ext uri="{FF2B5EF4-FFF2-40B4-BE49-F238E27FC236}">
                <a16:creationId xmlns:a16="http://schemas.microsoft.com/office/drawing/2014/main" id="{3EB80122-570A-41B4-8BEE-BD074D7C062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69053" y="1392074"/>
            <a:ext cx="2832255" cy="5023965"/>
          </a:xfrm>
          <a:prstGeom prst="rect">
            <a:avLst/>
          </a:prstGeom>
        </p:spPr>
      </p:pic>
      <p:grpSp>
        <p:nvGrpSpPr>
          <p:cNvPr id="19" name="Group 18">
            <a:extLst>
              <a:ext uri="{FF2B5EF4-FFF2-40B4-BE49-F238E27FC236}">
                <a16:creationId xmlns:a16="http://schemas.microsoft.com/office/drawing/2014/main" id="{A9D88A0B-8B1E-4B5E-AE11-9DBE702E8A22}"/>
              </a:ext>
            </a:extLst>
          </p:cNvPr>
          <p:cNvGrpSpPr/>
          <p:nvPr/>
        </p:nvGrpSpPr>
        <p:grpSpPr>
          <a:xfrm>
            <a:off x="6096000" y="1614487"/>
            <a:ext cx="5350932" cy="4410075"/>
            <a:chOff x="6096001" y="2435329"/>
            <a:chExt cx="5350932" cy="4118187"/>
          </a:xfrm>
        </p:grpSpPr>
        <p:sp>
          <p:nvSpPr>
            <p:cNvPr id="20" name="Rectangle 19">
              <a:extLst>
                <a:ext uri="{FF2B5EF4-FFF2-40B4-BE49-F238E27FC236}">
                  <a16:creationId xmlns:a16="http://schemas.microsoft.com/office/drawing/2014/main" id="{2928423C-D2D4-461E-8A57-C1E9331A8AEC}"/>
                </a:ext>
              </a:extLst>
            </p:cNvPr>
            <p:cNvSpPr/>
            <p:nvPr/>
          </p:nvSpPr>
          <p:spPr>
            <a:xfrm>
              <a:off x="6096001" y="2435329"/>
              <a:ext cx="5350932" cy="411818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21" name="Rectangle 20">
              <a:extLst>
                <a:ext uri="{FF2B5EF4-FFF2-40B4-BE49-F238E27FC236}">
                  <a16:creationId xmlns:a16="http://schemas.microsoft.com/office/drawing/2014/main" id="{A756DE3E-2DE5-47FB-AD77-7CA0EDBF81B3}"/>
                </a:ext>
              </a:extLst>
            </p:cNvPr>
            <p:cNvSpPr/>
            <p:nvPr/>
          </p:nvSpPr>
          <p:spPr>
            <a:xfrm>
              <a:off x="6096001" y="2967990"/>
              <a:ext cx="5350932" cy="3063355"/>
            </a:xfrm>
            <a:prstGeom prst="rect">
              <a:avLst/>
            </a:prstGeom>
          </p:spPr>
          <p:txBody>
            <a:bodyPr>
              <a:noAutofit/>
            </a:bodyPr>
            <a:lstStyle/>
            <a:p>
              <a:pPr algn="ctr"/>
              <a:r>
                <a:rPr lang="en-GB" sz="2800" dirty="0">
                  <a:latin typeface="Special Elite" panose="02000506000000020004" pitchFamily="2" charset="0"/>
                </a:rPr>
                <a:t>Hotel. Echo.</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Whiskey. Echo. Alpha. Romeo. Sierra.</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Golf. Romeo. Echo. Echo. November</a:t>
              </a:r>
            </a:p>
            <a:p>
              <a:pPr algn="ctr"/>
              <a:endParaRPr lang="en-GB" sz="2800" dirty="0">
                <a:latin typeface="Special Elite" panose="02000506000000020004" pitchFamily="2" charset="0"/>
              </a:endParaRPr>
            </a:p>
          </p:txBody>
        </p:sp>
      </p:grpSp>
      <p:grpSp>
        <p:nvGrpSpPr>
          <p:cNvPr id="22" name="Group 21">
            <a:extLst>
              <a:ext uri="{FF2B5EF4-FFF2-40B4-BE49-F238E27FC236}">
                <a16:creationId xmlns:a16="http://schemas.microsoft.com/office/drawing/2014/main" id="{056ECB8D-2308-4CE1-BE93-16E2F870EB27}"/>
              </a:ext>
            </a:extLst>
          </p:cNvPr>
          <p:cNvGrpSpPr/>
          <p:nvPr/>
        </p:nvGrpSpPr>
        <p:grpSpPr>
          <a:xfrm>
            <a:off x="6096000" y="1614486"/>
            <a:ext cx="5350932" cy="4410075"/>
            <a:chOff x="6096001" y="2757957"/>
            <a:chExt cx="5350932" cy="3795560"/>
          </a:xfrm>
        </p:grpSpPr>
        <p:sp>
          <p:nvSpPr>
            <p:cNvPr id="23" name="Rectangle 22">
              <a:extLst>
                <a:ext uri="{FF2B5EF4-FFF2-40B4-BE49-F238E27FC236}">
                  <a16:creationId xmlns:a16="http://schemas.microsoft.com/office/drawing/2014/main" id="{334EE9CB-8300-421E-9BFB-B0A907E03BA6}"/>
                </a:ext>
              </a:extLst>
            </p:cNvPr>
            <p:cNvSpPr/>
            <p:nvPr/>
          </p:nvSpPr>
          <p:spPr>
            <a:xfrm>
              <a:off x="6096001" y="2757957"/>
              <a:ext cx="5350932" cy="379555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24" name="Rectangle 23">
              <a:extLst>
                <a:ext uri="{FF2B5EF4-FFF2-40B4-BE49-F238E27FC236}">
                  <a16:creationId xmlns:a16="http://schemas.microsoft.com/office/drawing/2014/main" id="{D2AD9805-EC5C-49FA-AED0-7CEB62A7AF5A}"/>
                </a:ext>
              </a:extLst>
            </p:cNvPr>
            <p:cNvSpPr/>
            <p:nvPr/>
          </p:nvSpPr>
          <p:spPr>
            <a:xfrm>
              <a:off x="6096001" y="2929747"/>
              <a:ext cx="5350932" cy="3623770"/>
            </a:xfrm>
            <a:prstGeom prst="rect">
              <a:avLst/>
            </a:prstGeom>
          </p:spPr>
          <p:txBody>
            <a:bodyPr>
              <a:noAutofit/>
            </a:bodyPr>
            <a:lstStyle/>
            <a:p>
              <a:pPr algn="ctr"/>
              <a:r>
                <a:rPr lang="en-GB" sz="2800" dirty="0">
                  <a:latin typeface="Special Elite" panose="02000506000000020004" pitchFamily="2" charset="0"/>
                </a:rPr>
                <a:t>Hotel. Echo.</a:t>
              </a:r>
            </a:p>
            <a:p>
              <a:pPr algn="ctr"/>
              <a:r>
                <a:rPr lang="en-GB" sz="2800" dirty="0">
                  <a:solidFill>
                    <a:srgbClr val="FF0000"/>
                  </a:solidFill>
                  <a:latin typeface="Special Elite" panose="02000506000000020004" pitchFamily="2" charset="0"/>
                </a:rPr>
                <a:t> </a:t>
              </a:r>
            </a:p>
            <a:p>
              <a:pPr algn="ctr"/>
              <a:endParaRPr lang="en-GB" sz="1600" dirty="0">
                <a:latin typeface="Special Elite" panose="02000506000000020004" pitchFamily="2" charset="0"/>
              </a:endParaRPr>
            </a:p>
            <a:p>
              <a:pPr algn="ctr"/>
              <a:r>
                <a:rPr lang="en-GB" sz="2800" dirty="0">
                  <a:latin typeface="Special Elite" panose="02000506000000020004" pitchFamily="2" charset="0"/>
                </a:rPr>
                <a:t>Whiskey. Echo. Alpha. Romeo. Sierra.</a:t>
              </a:r>
            </a:p>
            <a:p>
              <a:pPr algn="ctr"/>
              <a:r>
                <a:rPr lang="en-GB" sz="2800" dirty="0">
                  <a:solidFill>
                    <a:srgbClr val="FF0000"/>
                  </a:solidFill>
                  <a:latin typeface="Special Elite" panose="02000506000000020004" pitchFamily="2" charset="0"/>
                </a:rPr>
                <a:t> </a:t>
              </a:r>
            </a:p>
            <a:p>
              <a:pPr algn="ctr"/>
              <a:endParaRPr lang="en-GB" sz="1600" dirty="0">
                <a:latin typeface="Special Elite" panose="02000506000000020004" pitchFamily="2" charset="0"/>
              </a:endParaRPr>
            </a:p>
            <a:p>
              <a:pPr algn="ctr"/>
              <a:r>
                <a:rPr lang="en-GB" sz="2800" dirty="0">
                  <a:latin typeface="Special Elite" panose="02000506000000020004" pitchFamily="2" charset="0"/>
                </a:rPr>
                <a:t>Golf. Romeo. Echo. Echo. November</a:t>
              </a:r>
            </a:p>
            <a:p>
              <a:pPr algn="ctr"/>
              <a:r>
                <a:rPr lang="en-GB" sz="2800" dirty="0">
                  <a:solidFill>
                    <a:srgbClr val="FF0000"/>
                  </a:solidFill>
                  <a:latin typeface="Special Elite" panose="02000506000000020004" pitchFamily="2" charset="0"/>
                </a:rPr>
                <a:t> </a:t>
              </a:r>
            </a:p>
            <a:p>
              <a:pPr algn="ctr"/>
              <a:endParaRPr lang="en-GB" sz="2800" dirty="0">
                <a:latin typeface="Special Elite" panose="02000506000000020004" pitchFamily="2" charset="0"/>
              </a:endParaRPr>
            </a:p>
          </p:txBody>
        </p:sp>
      </p:grpSp>
    </p:spTree>
    <p:extLst>
      <p:ext uri="{BB962C8B-B14F-4D97-AF65-F5344CB8AC3E}">
        <p14:creationId xmlns:p14="http://schemas.microsoft.com/office/powerpoint/2010/main" val="4021224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DA7CCF-B166-4041-9284-46B17C97A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25" y="1614487"/>
            <a:ext cx="4686300" cy="4410075"/>
          </a:xfrm>
          <a:prstGeom prst="rect">
            <a:avLst/>
          </a:prstGeom>
        </p:spPr>
      </p:pic>
      <p:sp>
        <p:nvSpPr>
          <p:cNvPr id="7" name="TextBox 6">
            <a:extLst>
              <a:ext uri="{FF2B5EF4-FFF2-40B4-BE49-F238E27FC236}">
                <a16:creationId xmlns:a16="http://schemas.microsoft.com/office/drawing/2014/main" id="{5405F217-DCFC-490C-B431-71463DAFE30F}"/>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4</a:t>
            </a:r>
          </a:p>
        </p:txBody>
      </p:sp>
      <p:sp>
        <p:nvSpPr>
          <p:cNvPr id="8" name="TextBox 7">
            <a:extLst>
              <a:ext uri="{FF2B5EF4-FFF2-40B4-BE49-F238E27FC236}">
                <a16:creationId xmlns:a16="http://schemas.microsoft.com/office/drawing/2014/main" id="{B3BD01A0-F5B6-45F2-8FEE-6F3A6FFB00A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Alpha, Bravo, Charlie</a:t>
            </a:r>
          </a:p>
        </p:txBody>
      </p:sp>
      <p:grpSp>
        <p:nvGrpSpPr>
          <p:cNvPr id="12" name="Group 11">
            <a:extLst>
              <a:ext uri="{FF2B5EF4-FFF2-40B4-BE49-F238E27FC236}">
                <a16:creationId xmlns:a16="http://schemas.microsoft.com/office/drawing/2014/main" id="{9CDC0885-634D-422B-A52E-261114358491}"/>
              </a:ext>
            </a:extLst>
          </p:cNvPr>
          <p:cNvGrpSpPr/>
          <p:nvPr/>
        </p:nvGrpSpPr>
        <p:grpSpPr>
          <a:xfrm>
            <a:off x="6096000" y="1614487"/>
            <a:ext cx="5350932" cy="4410075"/>
            <a:chOff x="6096001" y="2435329"/>
            <a:chExt cx="5350932" cy="4118187"/>
          </a:xfrm>
        </p:grpSpPr>
        <p:sp>
          <p:nvSpPr>
            <p:cNvPr id="13" name="Rectangle 12">
              <a:extLst>
                <a:ext uri="{FF2B5EF4-FFF2-40B4-BE49-F238E27FC236}">
                  <a16:creationId xmlns:a16="http://schemas.microsoft.com/office/drawing/2014/main" id="{B4A93C84-1303-4F08-9C5D-6AE7069F6CFE}"/>
                </a:ext>
              </a:extLst>
            </p:cNvPr>
            <p:cNvSpPr/>
            <p:nvPr/>
          </p:nvSpPr>
          <p:spPr>
            <a:xfrm>
              <a:off x="6096001" y="2435329"/>
              <a:ext cx="5350932" cy="411818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14" name="Rectangle 13">
              <a:extLst>
                <a:ext uri="{FF2B5EF4-FFF2-40B4-BE49-F238E27FC236}">
                  <a16:creationId xmlns:a16="http://schemas.microsoft.com/office/drawing/2014/main" id="{55905DD5-EE54-42C7-9603-48C7D404805C}"/>
                </a:ext>
              </a:extLst>
            </p:cNvPr>
            <p:cNvSpPr/>
            <p:nvPr/>
          </p:nvSpPr>
          <p:spPr>
            <a:xfrm>
              <a:off x="6096001" y="2967990"/>
              <a:ext cx="5350932" cy="3063355"/>
            </a:xfrm>
            <a:prstGeom prst="rect">
              <a:avLst/>
            </a:prstGeom>
          </p:spPr>
          <p:txBody>
            <a:bodyPr>
              <a:noAutofit/>
            </a:bodyPr>
            <a:lstStyle/>
            <a:p>
              <a:pPr algn="ctr"/>
              <a:r>
                <a:rPr lang="en-GB" sz="2800" dirty="0">
                  <a:latin typeface="Special Elite" panose="02000506000000020004" pitchFamily="2" charset="0"/>
                </a:rPr>
                <a:t>Hotel. Echo.</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Whiskey. Echo. Alpha. Romeo. Sierra.</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Golf. Romeo. Echo. Echo. November</a:t>
              </a:r>
            </a:p>
            <a:p>
              <a:pPr algn="ctr"/>
              <a:endParaRPr lang="en-GB" sz="2800" dirty="0">
                <a:latin typeface="Special Elite" panose="02000506000000020004" pitchFamily="2" charset="0"/>
              </a:endParaRPr>
            </a:p>
          </p:txBody>
        </p:sp>
      </p:grpSp>
      <p:grpSp>
        <p:nvGrpSpPr>
          <p:cNvPr id="15" name="Group 14">
            <a:extLst>
              <a:ext uri="{FF2B5EF4-FFF2-40B4-BE49-F238E27FC236}">
                <a16:creationId xmlns:a16="http://schemas.microsoft.com/office/drawing/2014/main" id="{177CBC83-E8DE-4EE6-BEE6-DBD64AD2141B}"/>
              </a:ext>
            </a:extLst>
          </p:cNvPr>
          <p:cNvGrpSpPr/>
          <p:nvPr/>
        </p:nvGrpSpPr>
        <p:grpSpPr>
          <a:xfrm>
            <a:off x="6096000" y="1614486"/>
            <a:ext cx="5350932" cy="4410075"/>
            <a:chOff x="6096001" y="2757957"/>
            <a:chExt cx="5350932" cy="3795560"/>
          </a:xfrm>
        </p:grpSpPr>
        <p:sp>
          <p:nvSpPr>
            <p:cNvPr id="16" name="Rectangle 15">
              <a:extLst>
                <a:ext uri="{FF2B5EF4-FFF2-40B4-BE49-F238E27FC236}">
                  <a16:creationId xmlns:a16="http://schemas.microsoft.com/office/drawing/2014/main" id="{04425299-8966-44BF-AE75-F05CB0782B07}"/>
                </a:ext>
              </a:extLst>
            </p:cNvPr>
            <p:cNvSpPr/>
            <p:nvPr/>
          </p:nvSpPr>
          <p:spPr>
            <a:xfrm>
              <a:off x="6096001" y="2757957"/>
              <a:ext cx="5350932" cy="379555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17" name="Rectangle 16">
              <a:extLst>
                <a:ext uri="{FF2B5EF4-FFF2-40B4-BE49-F238E27FC236}">
                  <a16:creationId xmlns:a16="http://schemas.microsoft.com/office/drawing/2014/main" id="{27B01D1F-5D4A-4DE8-9F45-A627EE2D3C2B}"/>
                </a:ext>
              </a:extLst>
            </p:cNvPr>
            <p:cNvSpPr/>
            <p:nvPr/>
          </p:nvSpPr>
          <p:spPr>
            <a:xfrm>
              <a:off x="6096001" y="2929747"/>
              <a:ext cx="5350932" cy="3623770"/>
            </a:xfrm>
            <a:prstGeom prst="rect">
              <a:avLst/>
            </a:prstGeom>
          </p:spPr>
          <p:txBody>
            <a:bodyPr>
              <a:noAutofit/>
            </a:bodyPr>
            <a:lstStyle/>
            <a:p>
              <a:pPr algn="ctr"/>
              <a:r>
                <a:rPr lang="en-GB" sz="2800" dirty="0">
                  <a:latin typeface="Special Elite" panose="02000506000000020004" pitchFamily="2" charset="0"/>
                </a:rPr>
                <a:t>Hotel. Echo.</a:t>
              </a:r>
            </a:p>
            <a:p>
              <a:pPr algn="ctr"/>
              <a:r>
                <a:rPr lang="en-GB" sz="2800" dirty="0">
                  <a:solidFill>
                    <a:srgbClr val="FF0000"/>
                  </a:solidFill>
                  <a:latin typeface="Special Elite" panose="02000506000000020004" pitchFamily="2" charset="0"/>
                </a:rPr>
                <a:t> </a:t>
              </a:r>
            </a:p>
            <a:p>
              <a:pPr algn="ctr"/>
              <a:endParaRPr lang="en-GB" sz="1600" dirty="0">
                <a:latin typeface="Special Elite" panose="02000506000000020004" pitchFamily="2" charset="0"/>
              </a:endParaRPr>
            </a:p>
            <a:p>
              <a:pPr algn="ctr"/>
              <a:r>
                <a:rPr lang="en-GB" sz="2800" dirty="0">
                  <a:latin typeface="Special Elite" panose="02000506000000020004" pitchFamily="2" charset="0"/>
                </a:rPr>
                <a:t>Whiskey. Echo. Alpha. Romeo. Sierra.</a:t>
              </a:r>
            </a:p>
            <a:p>
              <a:pPr algn="ctr"/>
              <a:r>
                <a:rPr lang="en-GB" sz="2800" dirty="0">
                  <a:solidFill>
                    <a:srgbClr val="FF0000"/>
                  </a:solidFill>
                  <a:latin typeface="Special Elite" panose="02000506000000020004" pitchFamily="2" charset="0"/>
                </a:rPr>
                <a:t> </a:t>
              </a:r>
            </a:p>
            <a:p>
              <a:pPr algn="ctr"/>
              <a:endParaRPr lang="en-GB" sz="1600" dirty="0">
                <a:latin typeface="Special Elite" panose="02000506000000020004" pitchFamily="2" charset="0"/>
              </a:endParaRPr>
            </a:p>
            <a:p>
              <a:pPr algn="ctr"/>
              <a:r>
                <a:rPr lang="en-GB" sz="2800" dirty="0">
                  <a:latin typeface="Special Elite" panose="02000506000000020004" pitchFamily="2" charset="0"/>
                </a:rPr>
                <a:t>Golf. Romeo. Echo. Echo. November</a:t>
              </a:r>
            </a:p>
            <a:p>
              <a:pPr algn="ctr"/>
              <a:r>
                <a:rPr lang="en-GB" sz="2800" dirty="0">
                  <a:solidFill>
                    <a:srgbClr val="FF0000"/>
                  </a:solidFill>
                  <a:latin typeface="Special Elite" panose="02000506000000020004" pitchFamily="2" charset="0"/>
                </a:rPr>
                <a:t> </a:t>
              </a:r>
            </a:p>
            <a:p>
              <a:pPr algn="ctr"/>
              <a:endParaRPr lang="en-GB" sz="2800" dirty="0">
                <a:latin typeface="Special Elite" panose="02000506000000020004" pitchFamily="2" charset="0"/>
              </a:endParaRPr>
            </a:p>
          </p:txBody>
        </p:sp>
      </p:grpSp>
    </p:spTree>
    <p:extLst>
      <p:ext uri="{BB962C8B-B14F-4D97-AF65-F5344CB8AC3E}">
        <p14:creationId xmlns:p14="http://schemas.microsoft.com/office/powerpoint/2010/main" val="161212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DA7CCF-B166-4041-9284-46B17C97A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25" y="1614487"/>
            <a:ext cx="4686300" cy="4410075"/>
          </a:xfrm>
          <a:prstGeom prst="rect">
            <a:avLst/>
          </a:prstGeom>
        </p:spPr>
      </p:pic>
      <p:grpSp>
        <p:nvGrpSpPr>
          <p:cNvPr id="4" name="Group 3">
            <a:extLst>
              <a:ext uri="{FF2B5EF4-FFF2-40B4-BE49-F238E27FC236}">
                <a16:creationId xmlns:a16="http://schemas.microsoft.com/office/drawing/2014/main" id="{ED146F8C-B28C-428C-9781-1F8AD61A3A89}"/>
              </a:ext>
            </a:extLst>
          </p:cNvPr>
          <p:cNvGrpSpPr/>
          <p:nvPr/>
        </p:nvGrpSpPr>
        <p:grpSpPr>
          <a:xfrm>
            <a:off x="6096000" y="1614486"/>
            <a:ext cx="5350932" cy="4410075"/>
            <a:chOff x="6096001" y="2757957"/>
            <a:chExt cx="5350932" cy="3795560"/>
          </a:xfrm>
        </p:grpSpPr>
        <p:sp>
          <p:nvSpPr>
            <p:cNvPr id="5" name="Rectangle 4">
              <a:extLst>
                <a:ext uri="{FF2B5EF4-FFF2-40B4-BE49-F238E27FC236}">
                  <a16:creationId xmlns:a16="http://schemas.microsoft.com/office/drawing/2014/main" id="{60D581E0-253F-4DD0-BEA9-2C673C584946}"/>
                </a:ext>
              </a:extLst>
            </p:cNvPr>
            <p:cNvSpPr/>
            <p:nvPr/>
          </p:nvSpPr>
          <p:spPr>
            <a:xfrm>
              <a:off x="6096001" y="2757957"/>
              <a:ext cx="5350932" cy="379555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6" name="Rectangle 5">
              <a:extLst>
                <a:ext uri="{FF2B5EF4-FFF2-40B4-BE49-F238E27FC236}">
                  <a16:creationId xmlns:a16="http://schemas.microsoft.com/office/drawing/2014/main" id="{BED8D8CD-A366-4D01-8EF5-2955594402AE}"/>
                </a:ext>
              </a:extLst>
            </p:cNvPr>
            <p:cNvSpPr/>
            <p:nvPr/>
          </p:nvSpPr>
          <p:spPr>
            <a:xfrm>
              <a:off x="6096001" y="2929747"/>
              <a:ext cx="5350932" cy="3623770"/>
            </a:xfrm>
            <a:prstGeom prst="rect">
              <a:avLst/>
            </a:prstGeom>
          </p:spPr>
          <p:txBody>
            <a:bodyPr>
              <a:noAutofit/>
            </a:bodyPr>
            <a:lstStyle/>
            <a:p>
              <a:pPr algn="ctr"/>
              <a:r>
                <a:rPr lang="en-GB" sz="2800" dirty="0">
                  <a:latin typeface="Special Elite" panose="02000506000000020004" pitchFamily="2" charset="0"/>
                </a:rPr>
                <a:t>Hotel. Echo.</a:t>
              </a:r>
            </a:p>
            <a:p>
              <a:pPr algn="ctr"/>
              <a:r>
                <a:rPr lang="en-GB" sz="2800" dirty="0">
                  <a:solidFill>
                    <a:srgbClr val="FF0000"/>
                  </a:solidFill>
                  <a:latin typeface="Special Elite" panose="02000506000000020004" pitchFamily="2" charset="0"/>
                </a:rPr>
                <a:t>H . E</a:t>
              </a:r>
            </a:p>
            <a:p>
              <a:pPr algn="ctr"/>
              <a:endParaRPr lang="en-GB" sz="1600" dirty="0">
                <a:latin typeface="Special Elite" panose="02000506000000020004" pitchFamily="2" charset="0"/>
              </a:endParaRPr>
            </a:p>
            <a:p>
              <a:pPr algn="ctr"/>
              <a:r>
                <a:rPr lang="en-GB" sz="2800" dirty="0">
                  <a:latin typeface="Special Elite" panose="02000506000000020004" pitchFamily="2" charset="0"/>
                </a:rPr>
                <a:t>Whiskey. Echo. Alpha. Romeo. Sierra.</a:t>
              </a:r>
            </a:p>
            <a:p>
              <a:pPr algn="ctr"/>
              <a:r>
                <a:rPr lang="en-GB" sz="2800" dirty="0">
                  <a:solidFill>
                    <a:srgbClr val="FF0000"/>
                  </a:solidFill>
                  <a:latin typeface="Special Elite" panose="02000506000000020004" pitchFamily="2" charset="0"/>
                </a:rPr>
                <a:t>W . E . A . R . S</a:t>
              </a:r>
            </a:p>
            <a:p>
              <a:pPr algn="ctr"/>
              <a:endParaRPr lang="en-GB" sz="1600" dirty="0">
                <a:latin typeface="Special Elite" panose="02000506000000020004" pitchFamily="2" charset="0"/>
              </a:endParaRPr>
            </a:p>
            <a:p>
              <a:pPr algn="ctr"/>
              <a:r>
                <a:rPr lang="en-GB" sz="2800" dirty="0">
                  <a:latin typeface="Special Elite" panose="02000506000000020004" pitchFamily="2" charset="0"/>
                </a:rPr>
                <a:t>Golf. Romeo. Echo. Echo. November</a:t>
              </a:r>
            </a:p>
            <a:p>
              <a:pPr algn="ctr"/>
              <a:r>
                <a:rPr lang="en-GB" sz="2800" dirty="0">
                  <a:solidFill>
                    <a:srgbClr val="FF0000"/>
                  </a:solidFill>
                  <a:latin typeface="Special Elite" panose="02000506000000020004" pitchFamily="2" charset="0"/>
                </a:rPr>
                <a:t>G . R . E . E . N</a:t>
              </a:r>
            </a:p>
            <a:p>
              <a:pPr algn="ctr"/>
              <a:endParaRPr lang="en-GB" sz="2800" dirty="0">
                <a:latin typeface="Special Elite" panose="02000506000000020004" pitchFamily="2" charset="0"/>
              </a:endParaRPr>
            </a:p>
          </p:txBody>
        </p:sp>
      </p:grpSp>
      <p:sp>
        <p:nvSpPr>
          <p:cNvPr id="7" name="TextBox 6">
            <a:extLst>
              <a:ext uri="{FF2B5EF4-FFF2-40B4-BE49-F238E27FC236}">
                <a16:creationId xmlns:a16="http://schemas.microsoft.com/office/drawing/2014/main" id="{5405F217-DCFC-490C-B431-71463DAFE30F}"/>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4</a:t>
            </a:r>
          </a:p>
        </p:txBody>
      </p:sp>
      <p:sp>
        <p:nvSpPr>
          <p:cNvPr id="8" name="TextBox 7">
            <a:extLst>
              <a:ext uri="{FF2B5EF4-FFF2-40B4-BE49-F238E27FC236}">
                <a16:creationId xmlns:a16="http://schemas.microsoft.com/office/drawing/2014/main" id="{B3BD01A0-F5B6-45F2-8FEE-6F3A6FFB00A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Alpha, Bravo, Charlie</a:t>
            </a:r>
          </a:p>
        </p:txBody>
      </p:sp>
    </p:spTree>
    <p:extLst>
      <p:ext uri="{BB962C8B-B14F-4D97-AF65-F5344CB8AC3E}">
        <p14:creationId xmlns:p14="http://schemas.microsoft.com/office/powerpoint/2010/main" val="2870101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78635"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6245D79-94A6-4D68-B33A-FB8984C53EF4}"/>
              </a:ext>
            </a:extLst>
          </p:cNvPr>
          <p:cNvSpPr/>
          <p:nvPr/>
        </p:nvSpPr>
        <p:spPr>
          <a:xfrm>
            <a:off x="3247184"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8F660A5-970D-44A2-B6F3-3B4D3B44041E}"/>
              </a:ext>
            </a:extLst>
          </p:cNvPr>
          <p:cNvSpPr/>
          <p:nvPr/>
        </p:nvSpPr>
        <p:spPr>
          <a:xfrm>
            <a:off x="4178635" y="3097234"/>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1D7A338-C73E-4F3F-84C0-32A349F64FF9}"/>
              </a:ext>
            </a:extLst>
          </p:cNvPr>
          <p:cNvSpPr/>
          <p:nvPr/>
        </p:nvSpPr>
        <p:spPr>
          <a:xfrm>
            <a:off x="8937979"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1ED2115-4B12-4CB8-B3A0-2291AC5B5DDB}"/>
              </a:ext>
            </a:extLst>
          </p:cNvPr>
          <p:cNvSpPr/>
          <p:nvPr/>
        </p:nvSpPr>
        <p:spPr>
          <a:xfrm>
            <a:off x="7047729" y="3096905"/>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50662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78635"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6245D79-94A6-4D68-B33A-FB8984C53EF4}"/>
              </a:ext>
            </a:extLst>
          </p:cNvPr>
          <p:cNvSpPr/>
          <p:nvPr/>
        </p:nvSpPr>
        <p:spPr>
          <a:xfrm>
            <a:off x="3247184"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8F660A5-970D-44A2-B6F3-3B4D3B44041E}"/>
              </a:ext>
            </a:extLst>
          </p:cNvPr>
          <p:cNvSpPr/>
          <p:nvPr/>
        </p:nvSpPr>
        <p:spPr>
          <a:xfrm>
            <a:off x="4178635" y="3097234"/>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1D7A338-C73E-4F3F-84C0-32A349F64FF9}"/>
              </a:ext>
            </a:extLst>
          </p:cNvPr>
          <p:cNvSpPr/>
          <p:nvPr/>
        </p:nvSpPr>
        <p:spPr>
          <a:xfrm>
            <a:off x="8937979"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1ED2115-4B12-4CB8-B3A0-2291AC5B5DDB}"/>
              </a:ext>
            </a:extLst>
          </p:cNvPr>
          <p:cNvSpPr/>
          <p:nvPr/>
        </p:nvSpPr>
        <p:spPr>
          <a:xfrm>
            <a:off x="7047729" y="3096905"/>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948A542-26D7-4B48-9C7B-7EFA29EBA4EA}"/>
              </a:ext>
            </a:extLst>
          </p:cNvPr>
          <p:cNvSpPr/>
          <p:nvPr/>
        </p:nvSpPr>
        <p:spPr>
          <a:xfrm>
            <a:off x="7047729" y="1347019"/>
            <a:ext cx="947882" cy="1730478"/>
          </a:xfrm>
          <a:prstGeom prst="rect">
            <a:avLst/>
          </a:prstGeom>
          <a:solidFill>
            <a:schemeClr val="accent6">
              <a:lumMod val="50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0703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Code 5</a:t>
            </a:r>
          </a:p>
          <a:p>
            <a:pPr algn="ctr"/>
            <a:endParaRPr lang="en-GB" dirty="0">
              <a:latin typeface="Special Elite" panose="02000506000000020004" pitchFamily="2" charset="0"/>
            </a:endParaRPr>
          </a:p>
          <a:p>
            <a:pPr algn="ctr"/>
            <a:r>
              <a:rPr lang="en-GB" sz="4400" dirty="0">
                <a:latin typeface="Special Elite" panose="02000506000000020004" pitchFamily="2" charset="0"/>
              </a:rPr>
              <a:t>Pig Pens</a:t>
            </a:r>
          </a:p>
        </p:txBody>
      </p:sp>
      <p:pic>
        <p:nvPicPr>
          <p:cNvPr id="7" name="Picture 6">
            <a:extLst>
              <a:ext uri="{FF2B5EF4-FFF2-40B4-BE49-F238E27FC236}">
                <a16:creationId xmlns:a16="http://schemas.microsoft.com/office/drawing/2014/main" id="{FB59F2AA-A17F-49C6-938B-59082FD12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071" y="3657599"/>
            <a:ext cx="2725859" cy="2725859"/>
          </a:xfrm>
          <a:prstGeom prst="rect">
            <a:avLst/>
          </a:prstGeom>
        </p:spPr>
      </p:pic>
    </p:spTree>
    <p:extLst>
      <p:ext uri="{BB962C8B-B14F-4D97-AF65-F5344CB8AC3E}">
        <p14:creationId xmlns:p14="http://schemas.microsoft.com/office/powerpoint/2010/main" val="2603199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7F0807-6049-439B-88EC-9816D9B255B7}"/>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5</a:t>
            </a:r>
          </a:p>
        </p:txBody>
      </p:sp>
      <p:sp>
        <p:nvSpPr>
          <p:cNvPr id="3" name="TextBox 2">
            <a:extLst>
              <a:ext uri="{FF2B5EF4-FFF2-40B4-BE49-F238E27FC236}">
                <a16:creationId xmlns:a16="http://schemas.microsoft.com/office/drawing/2014/main" id="{72AB3F81-5D47-4F73-BB1C-3FC4177D1A0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Pig Pens</a:t>
            </a:r>
          </a:p>
        </p:txBody>
      </p:sp>
      <p:sp>
        <p:nvSpPr>
          <p:cNvPr id="4" name="Rectangle 3">
            <a:extLst>
              <a:ext uri="{FF2B5EF4-FFF2-40B4-BE49-F238E27FC236}">
                <a16:creationId xmlns:a16="http://schemas.microsoft.com/office/drawing/2014/main" id="{D509D8F3-67CE-4506-82E0-994CD8C5A478}"/>
              </a:ext>
            </a:extLst>
          </p:cNvPr>
          <p:cNvSpPr/>
          <p:nvPr/>
        </p:nvSpPr>
        <p:spPr>
          <a:xfrm>
            <a:off x="541538" y="1309686"/>
            <a:ext cx="4438835" cy="34309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22EE56E6-5508-43DC-A4EC-3D0959AAAB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068" y="1309686"/>
            <a:ext cx="3956241" cy="3303461"/>
          </a:xfrm>
          <a:prstGeom prst="rect">
            <a:avLst/>
          </a:prstGeom>
        </p:spPr>
      </p:pic>
      <p:sp>
        <p:nvSpPr>
          <p:cNvPr id="11" name="Rectangle 10">
            <a:extLst>
              <a:ext uri="{FF2B5EF4-FFF2-40B4-BE49-F238E27FC236}">
                <a16:creationId xmlns:a16="http://schemas.microsoft.com/office/drawing/2014/main" id="{A9935502-EEC8-4735-AE81-882930DA17EE}"/>
              </a:ext>
            </a:extLst>
          </p:cNvPr>
          <p:cNvSpPr/>
          <p:nvPr/>
        </p:nvSpPr>
        <p:spPr>
          <a:xfrm>
            <a:off x="5427406" y="1309686"/>
            <a:ext cx="6019526" cy="357663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12" name="Rectangle 11">
            <a:extLst>
              <a:ext uri="{FF2B5EF4-FFF2-40B4-BE49-F238E27FC236}">
                <a16:creationId xmlns:a16="http://schemas.microsoft.com/office/drawing/2014/main" id="{B67D3C78-9C85-4DE5-97D8-2B2C7AAFF197}"/>
              </a:ext>
            </a:extLst>
          </p:cNvPr>
          <p:cNvSpPr/>
          <p:nvPr/>
        </p:nvSpPr>
        <p:spPr>
          <a:xfrm>
            <a:off x="5427406" y="1767908"/>
            <a:ext cx="6019526" cy="568893"/>
          </a:xfrm>
          <a:prstGeom prst="rect">
            <a:avLst/>
          </a:prstGeom>
        </p:spPr>
        <p:txBody>
          <a:bodyPr>
            <a:noAutofit/>
          </a:bodyPr>
          <a:lstStyle/>
          <a:p>
            <a:pPr algn="ctr"/>
            <a:r>
              <a:rPr lang="en-GB" sz="3600" dirty="0">
                <a:latin typeface="Pigpen Cipher" panose="02000509000000000000" pitchFamily="49" charset="0"/>
              </a:rPr>
              <a:t>HE DOES NOT</a:t>
            </a:r>
          </a:p>
        </p:txBody>
      </p:sp>
      <p:sp>
        <p:nvSpPr>
          <p:cNvPr id="13" name="Rectangle 12">
            <a:extLst>
              <a:ext uri="{FF2B5EF4-FFF2-40B4-BE49-F238E27FC236}">
                <a16:creationId xmlns:a16="http://schemas.microsoft.com/office/drawing/2014/main" id="{29968E4E-B466-44D9-870A-EABF5F2C862B}"/>
              </a:ext>
            </a:extLst>
          </p:cNvPr>
          <p:cNvSpPr/>
          <p:nvPr/>
        </p:nvSpPr>
        <p:spPr>
          <a:xfrm>
            <a:off x="5427406" y="3431096"/>
            <a:ext cx="6019526" cy="568893"/>
          </a:xfrm>
          <a:prstGeom prst="rect">
            <a:avLst/>
          </a:prstGeom>
        </p:spPr>
        <p:txBody>
          <a:bodyPr>
            <a:noAutofit/>
          </a:bodyPr>
          <a:lstStyle/>
          <a:p>
            <a:pPr algn="ctr"/>
            <a:r>
              <a:rPr lang="en-GB" sz="3600" dirty="0">
                <a:latin typeface="Pigpen Cipher" panose="02000509000000000000" pitchFamily="49" charset="0"/>
                <a:cs typeface="Arial" panose="020B0604020202020204" pitchFamily="34" charset="0"/>
              </a:rPr>
              <a:t>WEAR</a:t>
            </a:r>
            <a:r>
              <a:rPr lang="en-GB" sz="3600" dirty="0">
                <a:latin typeface="Pigpen Cipher" panose="02000509000000000000" pitchFamily="49" charset="0"/>
              </a:rPr>
              <a:t> GLASSES</a:t>
            </a:r>
          </a:p>
        </p:txBody>
      </p:sp>
    </p:spTree>
    <p:extLst>
      <p:ext uri="{BB962C8B-B14F-4D97-AF65-F5344CB8AC3E}">
        <p14:creationId xmlns:p14="http://schemas.microsoft.com/office/powerpoint/2010/main" val="2844480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7F0807-6049-439B-88EC-9816D9B255B7}"/>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5</a:t>
            </a:r>
          </a:p>
        </p:txBody>
      </p:sp>
      <p:sp>
        <p:nvSpPr>
          <p:cNvPr id="3" name="TextBox 2">
            <a:extLst>
              <a:ext uri="{FF2B5EF4-FFF2-40B4-BE49-F238E27FC236}">
                <a16:creationId xmlns:a16="http://schemas.microsoft.com/office/drawing/2014/main" id="{72AB3F81-5D47-4F73-BB1C-3FC4177D1A0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Pig Pens</a:t>
            </a:r>
          </a:p>
        </p:txBody>
      </p:sp>
      <p:sp>
        <p:nvSpPr>
          <p:cNvPr id="4" name="Rectangle 3">
            <a:extLst>
              <a:ext uri="{FF2B5EF4-FFF2-40B4-BE49-F238E27FC236}">
                <a16:creationId xmlns:a16="http://schemas.microsoft.com/office/drawing/2014/main" id="{070A41D4-9A94-43EF-9E78-57BD8B1AE409}"/>
              </a:ext>
            </a:extLst>
          </p:cNvPr>
          <p:cNvSpPr/>
          <p:nvPr/>
        </p:nvSpPr>
        <p:spPr>
          <a:xfrm>
            <a:off x="5427406" y="1309686"/>
            <a:ext cx="6019526" cy="358094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5" name="Rectangle 4">
            <a:extLst>
              <a:ext uri="{FF2B5EF4-FFF2-40B4-BE49-F238E27FC236}">
                <a16:creationId xmlns:a16="http://schemas.microsoft.com/office/drawing/2014/main" id="{2F372899-1F24-495A-A7C5-F8F9EA463C49}"/>
              </a:ext>
            </a:extLst>
          </p:cNvPr>
          <p:cNvSpPr/>
          <p:nvPr/>
        </p:nvSpPr>
        <p:spPr>
          <a:xfrm>
            <a:off x="5427406" y="1767908"/>
            <a:ext cx="6019526" cy="568893"/>
          </a:xfrm>
          <a:prstGeom prst="rect">
            <a:avLst/>
          </a:prstGeom>
        </p:spPr>
        <p:txBody>
          <a:bodyPr>
            <a:noAutofit/>
          </a:bodyPr>
          <a:lstStyle/>
          <a:p>
            <a:pPr algn="ctr"/>
            <a:r>
              <a:rPr lang="en-GB" sz="3600" dirty="0">
                <a:latin typeface="Pigpen Cipher" panose="02000509000000000000" pitchFamily="49" charset="0"/>
              </a:rPr>
              <a:t>HE DOES NOT</a:t>
            </a:r>
          </a:p>
        </p:txBody>
      </p:sp>
      <p:sp>
        <p:nvSpPr>
          <p:cNvPr id="6" name="Rectangle 5">
            <a:extLst>
              <a:ext uri="{FF2B5EF4-FFF2-40B4-BE49-F238E27FC236}">
                <a16:creationId xmlns:a16="http://schemas.microsoft.com/office/drawing/2014/main" id="{963AE31A-A431-4C1E-939E-339536B3C4E2}"/>
              </a:ext>
            </a:extLst>
          </p:cNvPr>
          <p:cNvSpPr/>
          <p:nvPr/>
        </p:nvSpPr>
        <p:spPr>
          <a:xfrm>
            <a:off x="5427406" y="3431096"/>
            <a:ext cx="6019526" cy="568893"/>
          </a:xfrm>
          <a:prstGeom prst="rect">
            <a:avLst/>
          </a:prstGeom>
        </p:spPr>
        <p:txBody>
          <a:bodyPr>
            <a:noAutofit/>
          </a:bodyPr>
          <a:lstStyle/>
          <a:p>
            <a:pPr algn="ctr"/>
            <a:r>
              <a:rPr lang="en-GB" sz="3600" dirty="0">
                <a:latin typeface="Pigpen Cipher" panose="02000509000000000000" pitchFamily="49" charset="0"/>
                <a:cs typeface="Arial" panose="020B0604020202020204" pitchFamily="34" charset="0"/>
              </a:rPr>
              <a:t>WEAR</a:t>
            </a:r>
            <a:r>
              <a:rPr lang="en-GB" sz="3600" dirty="0">
                <a:latin typeface="Pigpen Cipher" panose="02000509000000000000" pitchFamily="49" charset="0"/>
              </a:rPr>
              <a:t> GLASSES</a:t>
            </a:r>
          </a:p>
        </p:txBody>
      </p:sp>
      <p:sp>
        <p:nvSpPr>
          <p:cNvPr id="22" name="Rectangle 21">
            <a:extLst>
              <a:ext uri="{FF2B5EF4-FFF2-40B4-BE49-F238E27FC236}">
                <a16:creationId xmlns:a16="http://schemas.microsoft.com/office/drawing/2014/main" id="{453FD605-F066-4C92-82DA-E50D2331B8D7}"/>
              </a:ext>
            </a:extLst>
          </p:cNvPr>
          <p:cNvSpPr/>
          <p:nvPr/>
        </p:nvSpPr>
        <p:spPr>
          <a:xfrm>
            <a:off x="541538" y="1309686"/>
            <a:ext cx="4438835" cy="34309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2E9C9E3-6A59-4325-ACEF-E6B17D725DBE}"/>
              </a:ext>
            </a:extLst>
          </p:cNvPr>
          <p:cNvSpPr/>
          <p:nvPr/>
        </p:nvSpPr>
        <p:spPr>
          <a:xfrm>
            <a:off x="234622" y="5033818"/>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0" name="Picture 9">
            <a:extLst>
              <a:ext uri="{FF2B5EF4-FFF2-40B4-BE49-F238E27FC236}">
                <a16:creationId xmlns:a16="http://schemas.microsoft.com/office/drawing/2014/main" id="{919280B7-1326-4A87-BF84-3AAF2C5E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068" y="1309686"/>
            <a:ext cx="3956241" cy="3303461"/>
          </a:xfrm>
          <a:prstGeom prst="rect">
            <a:avLst/>
          </a:prstGeom>
        </p:spPr>
      </p:pic>
      <p:pic>
        <p:nvPicPr>
          <p:cNvPr id="12" name="Picture 11">
            <a:extLst>
              <a:ext uri="{FF2B5EF4-FFF2-40B4-BE49-F238E27FC236}">
                <a16:creationId xmlns:a16="http://schemas.microsoft.com/office/drawing/2014/main" id="{B22C6A31-2DB2-4A8A-BF35-61D86B8A15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8381" y="5194502"/>
            <a:ext cx="1364917" cy="1282610"/>
          </a:xfrm>
          <a:prstGeom prst="rect">
            <a:avLst/>
          </a:prstGeom>
        </p:spPr>
      </p:pic>
      <p:sp>
        <p:nvSpPr>
          <p:cNvPr id="13" name="TextBox 12">
            <a:extLst>
              <a:ext uri="{FF2B5EF4-FFF2-40B4-BE49-F238E27FC236}">
                <a16:creationId xmlns:a16="http://schemas.microsoft.com/office/drawing/2014/main" id="{393D5EFB-9E3A-44B1-AE25-816AA29CBB98}"/>
              </a:ext>
            </a:extLst>
          </p:cNvPr>
          <p:cNvSpPr txBox="1"/>
          <p:nvPr/>
        </p:nvSpPr>
        <p:spPr>
          <a:xfrm>
            <a:off x="1823298" y="5329812"/>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B</a:t>
            </a:r>
          </a:p>
        </p:txBody>
      </p:sp>
      <p:sp>
        <p:nvSpPr>
          <p:cNvPr id="15" name="Rectangle 14">
            <a:extLst>
              <a:ext uri="{FF2B5EF4-FFF2-40B4-BE49-F238E27FC236}">
                <a16:creationId xmlns:a16="http://schemas.microsoft.com/office/drawing/2014/main" id="{AB91E448-4B46-44AE-8AA0-08EBB28AEB40}"/>
              </a:ext>
            </a:extLst>
          </p:cNvPr>
          <p:cNvSpPr/>
          <p:nvPr/>
        </p:nvSpPr>
        <p:spPr>
          <a:xfrm>
            <a:off x="3190918" y="5025940"/>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6" name="Picture 15">
            <a:extLst>
              <a:ext uri="{FF2B5EF4-FFF2-40B4-BE49-F238E27FC236}">
                <a16:creationId xmlns:a16="http://schemas.microsoft.com/office/drawing/2014/main" id="{04980176-36C6-4BDE-93DC-27D279BFEE2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14677" y="5186624"/>
            <a:ext cx="1364916" cy="1282610"/>
          </a:xfrm>
          <a:prstGeom prst="rect">
            <a:avLst/>
          </a:prstGeom>
        </p:spPr>
      </p:pic>
      <p:sp>
        <p:nvSpPr>
          <p:cNvPr id="17" name="TextBox 16">
            <a:extLst>
              <a:ext uri="{FF2B5EF4-FFF2-40B4-BE49-F238E27FC236}">
                <a16:creationId xmlns:a16="http://schemas.microsoft.com/office/drawing/2014/main" id="{8688B16D-13FA-492E-8ACF-337E03712908}"/>
              </a:ext>
            </a:extLst>
          </p:cNvPr>
          <p:cNvSpPr txBox="1"/>
          <p:nvPr/>
        </p:nvSpPr>
        <p:spPr>
          <a:xfrm>
            <a:off x="4779594" y="5321934"/>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P</a:t>
            </a:r>
          </a:p>
        </p:txBody>
      </p:sp>
      <p:sp>
        <p:nvSpPr>
          <p:cNvPr id="21" name="Rectangle 20">
            <a:extLst>
              <a:ext uri="{FF2B5EF4-FFF2-40B4-BE49-F238E27FC236}">
                <a16:creationId xmlns:a16="http://schemas.microsoft.com/office/drawing/2014/main" id="{2964087C-9F19-4BF5-873E-559B04235C6B}"/>
              </a:ext>
            </a:extLst>
          </p:cNvPr>
          <p:cNvSpPr/>
          <p:nvPr/>
        </p:nvSpPr>
        <p:spPr>
          <a:xfrm>
            <a:off x="9129604" y="5025940"/>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sp>
        <p:nvSpPr>
          <p:cNvPr id="23" name="TextBox 22">
            <a:extLst>
              <a:ext uri="{FF2B5EF4-FFF2-40B4-BE49-F238E27FC236}">
                <a16:creationId xmlns:a16="http://schemas.microsoft.com/office/drawing/2014/main" id="{CD7CFC5F-FC29-47D9-A1F4-CA2CE4FF2661}"/>
              </a:ext>
            </a:extLst>
          </p:cNvPr>
          <p:cNvSpPr txBox="1"/>
          <p:nvPr/>
        </p:nvSpPr>
        <p:spPr>
          <a:xfrm>
            <a:off x="10718280" y="5321934"/>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W</a:t>
            </a:r>
          </a:p>
        </p:txBody>
      </p:sp>
      <p:sp>
        <p:nvSpPr>
          <p:cNvPr id="18" name="Rectangle 17">
            <a:extLst>
              <a:ext uri="{FF2B5EF4-FFF2-40B4-BE49-F238E27FC236}">
                <a16:creationId xmlns:a16="http://schemas.microsoft.com/office/drawing/2014/main" id="{67446730-56FD-4C30-8C83-E9B7C3B438E6}"/>
              </a:ext>
            </a:extLst>
          </p:cNvPr>
          <p:cNvSpPr/>
          <p:nvPr/>
        </p:nvSpPr>
        <p:spPr>
          <a:xfrm>
            <a:off x="6176011" y="5033818"/>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sp>
        <p:nvSpPr>
          <p:cNvPr id="20" name="TextBox 19">
            <a:extLst>
              <a:ext uri="{FF2B5EF4-FFF2-40B4-BE49-F238E27FC236}">
                <a16:creationId xmlns:a16="http://schemas.microsoft.com/office/drawing/2014/main" id="{4CD7BF96-74DD-47A5-BB79-C4A53E1EBE1F}"/>
              </a:ext>
            </a:extLst>
          </p:cNvPr>
          <p:cNvSpPr txBox="1"/>
          <p:nvPr/>
        </p:nvSpPr>
        <p:spPr>
          <a:xfrm>
            <a:off x="7794184" y="5329812"/>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V</a:t>
            </a:r>
          </a:p>
        </p:txBody>
      </p:sp>
      <p:pic>
        <p:nvPicPr>
          <p:cNvPr id="28" name="Picture 27">
            <a:extLst>
              <a:ext uri="{FF2B5EF4-FFF2-40B4-BE49-F238E27FC236}">
                <a16:creationId xmlns:a16="http://schemas.microsoft.com/office/drawing/2014/main" id="{4B434CB6-FAFA-4DD8-8148-90511C2629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76197" y="5306443"/>
            <a:ext cx="1364916" cy="1029550"/>
          </a:xfrm>
          <a:prstGeom prst="rect">
            <a:avLst/>
          </a:prstGeom>
        </p:spPr>
      </p:pic>
      <p:pic>
        <p:nvPicPr>
          <p:cNvPr id="29" name="Picture 28">
            <a:extLst>
              <a:ext uri="{FF2B5EF4-FFF2-40B4-BE49-F238E27FC236}">
                <a16:creationId xmlns:a16="http://schemas.microsoft.com/office/drawing/2014/main" id="{523DD829-CD04-4D91-AE82-FE7D953AE02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345021" y="5270974"/>
            <a:ext cx="1364916" cy="1074508"/>
          </a:xfrm>
          <a:prstGeom prst="rect">
            <a:avLst/>
          </a:prstGeom>
        </p:spPr>
      </p:pic>
    </p:spTree>
    <p:extLst>
      <p:ext uri="{BB962C8B-B14F-4D97-AF65-F5344CB8AC3E}">
        <p14:creationId xmlns:p14="http://schemas.microsoft.com/office/powerpoint/2010/main" val="608517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7F0807-6049-439B-88EC-9816D9B255B7}"/>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5</a:t>
            </a:r>
          </a:p>
        </p:txBody>
      </p:sp>
      <p:sp>
        <p:nvSpPr>
          <p:cNvPr id="3" name="TextBox 2">
            <a:extLst>
              <a:ext uri="{FF2B5EF4-FFF2-40B4-BE49-F238E27FC236}">
                <a16:creationId xmlns:a16="http://schemas.microsoft.com/office/drawing/2014/main" id="{72AB3F81-5D47-4F73-BB1C-3FC4177D1A0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Pig Pens</a:t>
            </a:r>
          </a:p>
        </p:txBody>
      </p:sp>
      <p:sp>
        <p:nvSpPr>
          <p:cNvPr id="4" name="Rectangle 3">
            <a:extLst>
              <a:ext uri="{FF2B5EF4-FFF2-40B4-BE49-F238E27FC236}">
                <a16:creationId xmlns:a16="http://schemas.microsoft.com/office/drawing/2014/main" id="{070A41D4-9A94-43EF-9E78-57BD8B1AE409}"/>
              </a:ext>
            </a:extLst>
          </p:cNvPr>
          <p:cNvSpPr/>
          <p:nvPr/>
        </p:nvSpPr>
        <p:spPr>
          <a:xfrm>
            <a:off x="5427406" y="1309686"/>
            <a:ext cx="6019526" cy="358094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5" name="Rectangle 4">
            <a:extLst>
              <a:ext uri="{FF2B5EF4-FFF2-40B4-BE49-F238E27FC236}">
                <a16:creationId xmlns:a16="http://schemas.microsoft.com/office/drawing/2014/main" id="{2F372899-1F24-495A-A7C5-F8F9EA463C49}"/>
              </a:ext>
            </a:extLst>
          </p:cNvPr>
          <p:cNvSpPr/>
          <p:nvPr/>
        </p:nvSpPr>
        <p:spPr>
          <a:xfrm>
            <a:off x="5427406" y="1767908"/>
            <a:ext cx="6019526" cy="568893"/>
          </a:xfrm>
          <a:prstGeom prst="rect">
            <a:avLst/>
          </a:prstGeom>
        </p:spPr>
        <p:txBody>
          <a:bodyPr>
            <a:noAutofit/>
          </a:bodyPr>
          <a:lstStyle/>
          <a:p>
            <a:pPr algn="ctr"/>
            <a:r>
              <a:rPr lang="en-GB" sz="3600" dirty="0">
                <a:latin typeface="Pigpen Cipher" panose="02000509000000000000" pitchFamily="49" charset="0"/>
              </a:rPr>
              <a:t>HE DOES NOT</a:t>
            </a:r>
          </a:p>
        </p:txBody>
      </p:sp>
      <p:sp>
        <p:nvSpPr>
          <p:cNvPr id="6" name="Rectangle 5">
            <a:extLst>
              <a:ext uri="{FF2B5EF4-FFF2-40B4-BE49-F238E27FC236}">
                <a16:creationId xmlns:a16="http://schemas.microsoft.com/office/drawing/2014/main" id="{963AE31A-A431-4C1E-939E-339536B3C4E2}"/>
              </a:ext>
            </a:extLst>
          </p:cNvPr>
          <p:cNvSpPr/>
          <p:nvPr/>
        </p:nvSpPr>
        <p:spPr>
          <a:xfrm>
            <a:off x="5427406" y="3431096"/>
            <a:ext cx="6019526" cy="568893"/>
          </a:xfrm>
          <a:prstGeom prst="rect">
            <a:avLst/>
          </a:prstGeom>
        </p:spPr>
        <p:txBody>
          <a:bodyPr>
            <a:noAutofit/>
          </a:bodyPr>
          <a:lstStyle/>
          <a:p>
            <a:pPr algn="ctr"/>
            <a:r>
              <a:rPr lang="en-GB" sz="3600" dirty="0">
                <a:latin typeface="Pigpen Cipher" panose="02000509000000000000" pitchFamily="49" charset="0"/>
                <a:cs typeface="Arial" panose="020B0604020202020204" pitchFamily="34" charset="0"/>
              </a:rPr>
              <a:t>WEAR</a:t>
            </a:r>
            <a:r>
              <a:rPr lang="en-GB" sz="3600" dirty="0">
                <a:latin typeface="Pigpen Cipher" panose="02000509000000000000" pitchFamily="49" charset="0"/>
              </a:rPr>
              <a:t> GLASSES</a:t>
            </a:r>
          </a:p>
        </p:txBody>
      </p:sp>
      <p:sp>
        <p:nvSpPr>
          <p:cNvPr id="24" name="Rectangle 23">
            <a:extLst>
              <a:ext uri="{FF2B5EF4-FFF2-40B4-BE49-F238E27FC236}">
                <a16:creationId xmlns:a16="http://schemas.microsoft.com/office/drawing/2014/main" id="{1B7B4E05-EEDC-4AAB-8573-8E90CEC13EDA}"/>
              </a:ext>
            </a:extLst>
          </p:cNvPr>
          <p:cNvSpPr/>
          <p:nvPr/>
        </p:nvSpPr>
        <p:spPr>
          <a:xfrm>
            <a:off x="541538" y="1309686"/>
            <a:ext cx="4438835" cy="34309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2E9C9E3-6A59-4325-ACEF-E6B17D725DBE}"/>
              </a:ext>
            </a:extLst>
          </p:cNvPr>
          <p:cNvSpPr/>
          <p:nvPr/>
        </p:nvSpPr>
        <p:spPr>
          <a:xfrm>
            <a:off x="239959" y="5033818"/>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0" name="Picture 9">
            <a:extLst>
              <a:ext uri="{FF2B5EF4-FFF2-40B4-BE49-F238E27FC236}">
                <a16:creationId xmlns:a16="http://schemas.microsoft.com/office/drawing/2014/main" id="{919280B7-1326-4A87-BF84-3AAF2C5E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068" y="1309686"/>
            <a:ext cx="3956241" cy="3303461"/>
          </a:xfrm>
          <a:prstGeom prst="rect">
            <a:avLst/>
          </a:prstGeom>
        </p:spPr>
      </p:pic>
      <p:pic>
        <p:nvPicPr>
          <p:cNvPr id="12" name="Picture 11">
            <a:extLst>
              <a:ext uri="{FF2B5EF4-FFF2-40B4-BE49-F238E27FC236}">
                <a16:creationId xmlns:a16="http://schemas.microsoft.com/office/drawing/2014/main" id="{B22C6A31-2DB2-4A8A-BF35-61D86B8A15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8381" y="5194502"/>
            <a:ext cx="1364917" cy="1282610"/>
          </a:xfrm>
          <a:prstGeom prst="rect">
            <a:avLst/>
          </a:prstGeom>
        </p:spPr>
      </p:pic>
      <p:sp>
        <p:nvSpPr>
          <p:cNvPr id="13" name="TextBox 12">
            <a:extLst>
              <a:ext uri="{FF2B5EF4-FFF2-40B4-BE49-F238E27FC236}">
                <a16:creationId xmlns:a16="http://schemas.microsoft.com/office/drawing/2014/main" id="{393D5EFB-9E3A-44B1-AE25-816AA29CBB98}"/>
              </a:ext>
            </a:extLst>
          </p:cNvPr>
          <p:cNvSpPr txBox="1"/>
          <p:nvPr/>
        </p:nvSpPr>
        <p:spPr>
          <a:xfrm>
            <a:off x="1823298" y="5329812"/>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B</a:t>
            </a:r>
          </a:p>
        </p:txBody>
      </p:sp>
      <p:sp>
        <p:nvSpPr>
          <p:cNvPr id="15" name="Rectangle 14">
            <a:extLst>
              <a:ext uri="{FF2B5EF4-FFF2-40B4-BE49-F238E27FC236}">
                <a16:creationId xmlns:a16="http://schemas.microsoft.com/office/drawing/2014/main" id="{AB91E448-4B46-44AE-8AA0-08EBB28AEB40}"/>
              </a:ext>
            </a:extLst>
          </p:cNvPr>
          <p:cNvSpPr/>
          <p:nvPr/>
        </p:nvSpPr>
        <p:spPr>
          <a:xfrm>
            <a:off x="3190918" y="5025940"/>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6" name="Picture 15">
            <a:extLst>
              <a:ext uri="{FF2B5EF4-FFF2-40B4-BE49-F238E27FC236}">
                <a16:creationId xmlns:a16="http://schemas.microsoft.com/office/drawing/2014/main" id="{04980176-36C6-4BDE-93DC-27D279BFEE2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14677" y="5186624"/>
            <a:ext cx="1364916" cy="1282610"/>
          </a:xfrm>
          <a:prstGeom prst="rect">
            <a:avLst/>
          </a:prstGeom>
        </p:spPr>
      </p:pic>
      <p:sp>
        <p:nvSpPr>
          <p:cNvPr id="17" name="TextBox 16">
            <a:extLst>
              <a:ext uri="{FF2B5EF4-FFF2-40B4-BE49-F238E27FC236}">
                <a16:creationId xmlns:a16="http://schemas.microsoft.com/office/drawing/2014/main" id="{8688B16D-13FA-492E-8ACF-337E03712908}"/>
              </a:ext>
            </a:extLst>
          </p:cNvPr>
          <p:cNvSpPr txBox="1"/>
          <p:nvPr/>
        </p:nvSpPr>
        <p:spPr>
          <a:xfrm>
            <a:off x="4779594" y="5321934"/>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P</a:t>
            </a:r>
          </a:p>
        </p:txBody>
      </p:sp>
      <p:sp>
        <p:nvSpPr>
          <p:cNvPr id="21" name="Rectangle 20">
            <a:extLst>
              <a:ext uri="{FF2B5EF4-FFF2-40B4-BE49-F238E27FC236}">
                <a16:creationId xmlns:a16="http://schemas.microsoft.com/office/drawing/2014/main" id="{2964087C-9F19-4BF5-873E-559B04235C6B}"/>
              </a:ext>
            </a:extLst>
          </p:cNvPr>
          <p:cNvSpPr/>
          <p:nvPr/>
        </p:nvSpPr>
        <p:spPr>
          <a:xfrm>
            <a:off x="9129604" y="5025940"/>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sp>
        <p:nvSpPr>
          <p:cNvPr id="23" name="TextBox 22">
            <a:extLst>
              <a:ext uri="{FF2B5EF4-FFF2-40B4-BE49-F238E27FC236}">
                <a16:creationId xmlns:a16="http://schemas.microsoft.com/office/drawing/2014/main" id="{CD7CFC5F-FC29-47D9-A1F4-CA2CE4FF2661}"/>
              </a:ext>
            </a:extLst>
          </p:cNvPr>
          <p:cNvSpPr txBox="1"/>
          <p:nvPr/>
        </p:nvSpPr>
        <p:spPr>
          <a:xfrm>
            <a:off x="10718280" y="5321934"/>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W</a:t>
            </a:r>
          </a:p>
        </p:txBody>
      </p:sp>
      <p:sp>
        <p:nvSpPr>
          <p:cNvPr id="18" name="Rectangle 17">
            <a:extLst>
              <a:ext uri="{FF2B5EF4-FFF2-40B4-BE49-F238E27FC236}">
                <a16:creationId xmlns:a16="http://schemas.microsoft.com/office/drawing/2014/main" id="{67446730-56FD-4C30-8C83-E9B7C3B438E6}"/>
              </a:ext>
            </a:extLst>
          </p:cNvPr>
          <p:cNvSpPr/>
          <p:nvPr/>
        </p:nvSpPr>
        <p:spPr>
          <a:xfrm>
            <a:off x="6176011" y="5033818"/>
            <a:ext cx="2900239" cy="15748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sp>
        <p:nvSpPr>
          <p:cNvPr id="20" name="TextBox 19">
            <a:extLst>
              <a:ext uri="{FF2B5EF4-FFF2-40B4-BE49-F238E27FC236}">
                <a16:creationId xmlns:a16="http://schemas.microsoft.com/office/drawing/2014/main" id="{4CD7BF96-74DD-47A5-BB79-C4A53E1EBE1F}"/>
              </a:ext>
            </a:extLst>
          </p:cNvPr>
          <p:cNvSpPr txBox="1"/>
          <p:nvPr/>
        </p:nvSpPr>
        <p:spPr>
          <a:xfrm>
            <a:off x="7794184" y="5329812"/>
            <a:ext cx="1099128" cy="1011993"/>
          </a:xfrm>
          <a:prstGeom prst="rect">
            <a:avLst/>
          </a:prstGeom>
          <a:noFill/>
        </p:spPr>
        <p:txBody>
          <a:bodyPr wrap="square" rtlCol="0" anchor="ctr" anchorCtr="1">
            <a:noAutofit/>
          </a:bodyPr>
          <a:lstStyle/>
          <a:p>
            <a:r>
              <a:rPr lang="en-GB" sz="3600" dirty="0">
                <a:latin typeface="Special Elite" panose="02000506000000020004" pitchFamily="2" charset="0"/>
              </a:rPr>
              <a:t>= </a:t>
            </a:r>
            <a:r>
              <a:rPr lang="en-GB" sz="3600" dirty="0">
                <a:latin typeface="Pigpen Cipher" panose="02000509000000000000" pitchFamily="49" charset="0"/>
              </a:rPr>
              <a:t>V</a:t>
            </a:r>
          </a:p>
        </p:txBody>
      </p:sp>
      <p:pic>
        <p:nvPicPr>
          <p:cNvPr id="28" name="Picture 27">
            <a:extLst>
              <a:ext uri="{FF2B5EF4-FFF2-40B4-BE49-F238E27FC236}">
                <a16:creationId xmlns:a16="http://schemas.microsoft.com/office/drawing/2014/main" id="{4B434CB6-FAFA-4DD8-8148-90511C2629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76197" y="5306443"/>
            <a:ext cx="1364916" cy="1029550"/>
          </a:xfrm>
          <a:prstGeom prst="rect">
            <a:avLst/>
          </a:prstGeom>
        </p:spPr>
      </p:pic>
      <p:pic>
        <p:nvPicPr>
          <p:cNvPr id="29" name="Picture 28">
            <a:extLst>
              <a:ext uri="{FF2B5EF4-FFF2-40B4-BE49-F238E27FC236}">
                <a16:creationId xmlns:a16="http://schemas.microsoft.com/office/drawing/2014/main" id="{523DD829-CD04-4D91-AE82-FE7D953AE02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345021" y="5270974"/>
            <a:ext cx="1364916" cy="1074508"/>
          </a:xfrm>
          <a:prstGeom prst="rect">
            <a:avLst/>
          </a:prstGeom>
        </p:spPr>
      </p:pic>
      <p:sp>
        <p:nvSpPr>
          <p:cNvPr id="7" name="TextBox 6">
            <a:extLst>
              <a:ext uri="{FF2B5EF4-FFF2-40B4-BE49-F238E27FC236}">
                <a16:creationId xmlns:a16="http://schemas.microsoft.com/office/drawing/2014/main" id="{373E824D-ACE3-4658-B427-8467FF3CF030}"/>
              </a:ext>
            </a:extLst>
          </p:cNvPr>
          <p:cNvSpPr txBox="1"/>
          <p:nvPr/>
        </p:nvSpPr>
        <p:spPr>
          <a:xfrm>
            <a:off x="5427406" y="2526890"/>
            <a:ext cx="6019526" cy="584775"/>
          </a:xfrm>
          <a:prstGeom prst="rect">
            <a:avLst/>
          </a:prstGeom>
          <a:noFill/>
        </p:spPr>
        <p:txBody>
          <a:bodyPr wrap="square" rtlCol="0">
            <a:spAutoFit/>
          </a:bodyPr>
          <a:lstStyle/>
          <a:p>
            <a:r>
              <a:rPr lang="en-GB" sz="3200" dirty="0">
                <a:solidFill>
                  <a:srgbClr val="FF0000"/>
                </a:solidFill>
                <a:latin typeface="Special Elite" panose="02000506000000020004" pitchFamily="2" charset="0"/>
              </a:rPr>
              <a:t>       H E     D O E S    N O T</a:t>
            </a:r>
          </a:p>
        </p:txBody>
      </p:sp>
      <p:sp>
        <p:nvSpPr>
          <p:cNvPr id="22" name="TextBox 21">
            <a:extLst>
              <a:ext uri="{FF2B5EF4-FFF2-40B4-BE49-F238E27FC236}">
                <a16:creationId xmlns:a16="http://schemas.microsoft.com/office/drawing/2014/main" id="{3A586FD6-48B9-416B-898E-B670549A2C66}"/>
              </a:ext>
            </a:extLst>
          </p:cNvPr>
          <p:cNvSpPr txBox="1"/>
          <p:nvPr/>
        </p:nvSpPr>
        <p:spPr>
          <a:xfrm>
            <a:off x="5503606" y="4221820"/>
            <a:ext cx="6019526" cy="584775"/>
          </a:xfrm>
          <a:prstGeom prst="rect">
            <a:avLst/>
          </a:prstGeom>
          <a:noFill/>
        </p:spPr>
        <p:txBody>
          <a:bodyPr wrap="square" rtlCol="0">
            <a:spAutoFit/>
          </a:bodyPr>
          <a:lstStyle/>
          <a:p>
            <a:r>
              <a:rPr lang="en-GB" sz="3200" dirty="0">
                <a:solidFill>
                  <a:srgbClr val="FF0000"/>
                </a:solidFill>
                <a:latin typeface="Special Elite" panose="02000506000000020004" pitchFamily="2" charset="0"/>
              </a:rPr>
              <a:t>     W E A R     G L A S </a:t>
            </a:r>
            <a:r>
              <a:rPr lang="en-GB" sz="3200" dirty="0" err="1">
                <a:solidFill>
                  <a:srgbClr val="FF0000"/>
                </a:solidFill>
                <a:latin typeface="Special Elite" panose="02000506000000020004" pitchFamily="2" charset="0"/>
              </a:rPr>
              <a:t>S</a:t>
            </a:r>
            <a:r>
              <a:rPr lang="en-GB" sz="3200" dirty="0">
                <a:solidFill>
                  <a:srgbClr val="FF0000"/>
                </a:solidFill>
                <a:latin typeface="Special Elite" panose="02000506000000020004" pitchFamily="2" charset="0"/>
              </a:rPr>
              <a:t> E S</a:t>
            </a:r>
          </a:p>
        </p:txBody>
      </p:sp>
    </p:spTree>
    <p:extLst>
      <p:ext uri="{BB962C8B-B14F-4D97-AF65-F5344CB8AC3E}">
        <p14:creationId xmlns:p14="http://schemas.microsoft.com/office/powerpoint/2010/main" val="1201913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78635"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6245D79-94A6-4D68-B33A-FB8984C53EF4}"/>
              </a:ext>
            </a:extLst>
          </p:cNvPr>
          <p:cNvSpPr/>
          <p:nvPr/>
        </p:nvSpPr>
        <p:spPr>
          <a:xfrm>
            <a:off x="3247184"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8F660A5-970D-44A2-B6F3-3B4D3B44041E}"/>
              </a:ext>
            </a:extLst>
          </p:cNvPr>
          <p:cNvSpPr/>
          <p:nvPr/>
        </p:nvSpPr>
        <p:spPr>
          <a:xfrm>
            <a:off x="4178635" y="3097234"/>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1D7A338-C73E-4F3F-84C0-32A349F64FF9}"/>
              </a:ext>
            </a:extLst>
          </p:cNvPr>
          <p:cNvSpPr/>
          <p:nvPr/>
        </p:nvSpPr>
        <p:spPr>
          <a:xfrm>
            <a:off x="8937979"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1ED2115-4B12-4CB8-B3A0-2291AC5B5DDB}"/>
              </a:ext>
            </a:extLst>
          </p:cNvPr>
          <p:cNvSpPr/>
          <p:nvPr/>
        </p:nvSpPr>
        <p:spPr>
          <a:xfrm>
            <a:off x="7047729" y="3096905"/>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948A542-26D7-4B48-9C7B-7EFA29EBA4EA}"/>
              </a:ext>
            </a:extLst>
          </p:cNvPr>
          <p:cNvSpPr/>
          <p:nvPr/>
        </p:nvSpPr>
        <p:spPr>
          <a:xfrm>
            <a:off x="7047729" y="1347019"/>
            <a:ext cx="947882" cy="1730478"/>
          </a:xfrm>
          <a:prstGeom prst="rect">
            <a:avLst/>
          </a:prstGeom>
          <a:solidFill>
            <a:schemeClr val="accent6">
              <a:lumMod val="50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6507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87102"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6245D79-94A6-4D68-B33A-FB8984C53EF4}"/>
              </a:ext>
            </a:extLst>
          </p:cNvPr>
          <p:cNvSpPr/>
          <p:nvPr/>
        </p:nvSpPr>
        <p:spPr>
          <a:xfrm>
            <a:off x="3247184"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8F660A5-970D-44A2-B6F3-3B4D3B44041E}"/>
              </a:ext>
            </a:extLst>
          </p:cNvPr>
          <p:cNvSpPr/>
          <p:nvPr/>
        </p:nvSpPr>
        <p:spPr>
          <a:xfrm>
            <a:off x="4178635" y="3097234"/>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1D7A338-C73E-4F3F-84C0-32A349F64FF9}"/>
              </a:ext>
            </a:extLst>
          </p:cNvPr>
          <p:cNvSpPr/>
          <p:nvPr/>
        </p:nvSpPr>
        <p:spPr>
          <a:xfrm>
            <a:off x="8937979"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1ED2115-4B12-4CB8-B3A0-2291AC5B5DDB}"/>
              </a:ext>
            </a:extLst>
          </p:cNvPr>
          <p:cNvSpPr/>
          <p:nvPr/>
        </p:nvSpPr>
        <p:spPr>
          <a:xfrm>
            <a:off x="7047729" y="3096905"/>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948A542-26D7-4B48-9C7B-7EFA29EBA4EA}"/>
              </a:ext>
            </a:extLst>
          </p:cNvPr>
          <p:cNvSpPr/>
          <p:nvPr/>
        </p:nvSpPr>
        <p:spPr>
          <a:xfrm>
            <a:off x="7047729" y="1347019"/>
            <a:ext cx="947882" cy="1730478"/>
          </a:xfrm>
          <a:prstGeom prst="rect">
            <a:avLst/>
          </a:prstGeom>
          <a:solidFill>
            <a:schemeClr val="accent6">
              <a:lumMod val="50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F31E1DB-DC9A-4B30-B3BC-C61E29FACADD}"/>
              </a:ext>
            </a:extLst>
          </p:cNvPr>
          <p:cNvSpPr/>
          <p:nvPr/>
        </p:nvSpPr>
        <p:spPr>
          <a:xfrm>
            <a:off x="3235516" y="4843487"/>
            <a:ext cx="947882" cy="1730478"/>
          </a:xfrm>
          <a:prstGeom prst="rect">
            <a:avLst/>
          </a:prstGeom>
          <a:solidFill>
            <a:srgbClr val="7030A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806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Code 6</a:t>
            </a:r>
          </a:p>
          <a:p>
            <a:pPr algn="ctr"/>
            <a:endParaRPr lang="en-GB" dirty="0">
              <a:latin typeface="Special Elite" panose="02000506000000020004" pitchFamily="2" charset="0"/>
            </a:endParaRPr>
          </a:p>
          <a:p>
            <a:pPr algn="ctr"/>
            <a:r>
              <a:rPr lang="en-GB" sz="4400" dirty="0">
                <a:latin typeface="Special Elite" panose="02000506000000020004" pitchFamily="2" charset="0"/>
              </a:rPr>
              <a:t>Grid References</a:t>
            </a:r>
          </a:p>
        </p:txBody>
      </p:sp>
      <p:pic>
        <p:nvPicPr>
          <p:cNvPr id="7" name="Picture 6">
            <a:extLst>
              <a:ext uri="{FF2B5EF4-FFF2-40B4-BE49-F238E27FC236}">
                <a16:creationId xmlns:a16="http://schemas.microsoft.com/office/drawing/2014/main" id="{FB59F2AA-A17F-49C6-938B-59082FD12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071" y="3657599"/>
            <a:ext cx="2725859" cy="2725859"/>
          </a:xfrm>
          <a:prstGeom prst="rect">
            <a:avLst/>
          </a:prstGeom>
        </p:spPr>
      </p:pic>
    </p:spTree>
    <p:extLst>
      <p:ext uri="{BB962C8B-B14F-4D97-AF65-F5344CB8AC3E}">
        <p14:creationId xmlns:p14="http://schemas.microsoft.com/office/powerpoint/2010/main" val="1111900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B59FF49-5E73-4574-8B81-87E9A4266066}"/>
              </a:ext>
            </a:extLst>
          </p:cNvPr>
          <p:cNvPicPr>
            <a:picLocks noChangeAspect="1"/>
          </p:cNvPicPr>
          <p:nvPr/>
        </p:nvPicPr>
        <p:blipFill>
          <a:blip r:embed="rId2"/>
          <a:stretch>
            <a:fillRect/>
          </a:stretch>
        </p:blipFill>
        <p:spPr>
          <a:xfrm>
            <a:off x="7845566" y="1420798"/>
            <a:ext cx="3797494" cy="4055535"/>
          </a:xfrm>
          <a:prstGeom prst="rect">
            <a:avLst/>
          </a:prstGeom>
        </p:spPr>
      </p:pic>
      <p:graphicFrame>
        <p:nvGraphicFramePr>
          <p:cNvPr id="2" name="Table 2">
            <a:extLst>
              <a:ext uri="{FF2B5EF4-FFF2-40B4-BE49-F238E27FC236}">
                <a16:creationId xmlns:a16="http://schemas.microsoft.com/office/drawing/2014/main" id="{C42FE40A-D807-4589-BB22-F851C6313C33}"/>
              </a:ext>
            </a:extLst>
          </p:cNvPr>
          <p:cNvGraphicFramePr>
            <a:graphicFrameLocks noGrp="1"/>
          </p:cNvGraphicFramePr>
          <p:nvPr>
            <p:extLst>
              <p:ext uri="{D42A27DB-BD31-4B8C-83A1-F6EECF244321}">
                <p14:modId xmlns:p14="http://schemas.microsoft.com/office/powerpoint/2010/main" val="1841260407"/>
              </p:ext>
            </p:extLst>
          </p:nvPr>
        </p:nvGraphicFramePr>
        <p:xfrm>
          <a:off x="7856149" y="1420798"/>
          <a:ext cx="3786910" cy="4055535"/>
        </p:xfrm>
        <a:graphic>
          <a:graphicData uri="http://schemas.openxmlformats.org/drawingml/2006/table">
            <a:tbl>
              <a:tblPr firstRow="1" bandRow="1">
                <a:tableStyleId>{5940675A-B579-460E-94D1-54222C63F5DA}</a:tableStyleId>
              </a:tblPr>
              <a:tblGrid>
                <a:gridCol w="757382">
                  <a:extLst>
                    <a:ext uri="{9D8B030D-6E8A-4147-A177-3AD203B41FA5}">
                      <a16:colId xmlns:a16="http://schemas.microsoft.com/office/drawing/2014/main" val="3541342036"/>
                    </a:ext>
                  </a:extLst>
                </a:gridCol>
                <a:gridCol w="757382">
                  <a:extLst>
                    <a:ext uri="{9D8B030D-6E8A-4147-A177-3AD203B41FA5}">
                      <a16:colId xmlns:a16="http://schemas.microsoft.com/office/drawing/2014/main" val="2354466020"/>
                    </a:ext>
                  </a:extLst>
                </a:gridCol>
                <a:gridCol w="757382">
                  <a:extLst>
                    <a:ext uri="{9D8B030D-6E8A-4147-A177-3AD203B41FA5}">
                      <a16:colId xmlns:a16="http://schemas.microsoft.com/office/drawing/2014/main" val="1080733141"/>
                    </a:ext>
                  </a:extLst>
                </a:gridCol>
                <a:gridCol w="757382">
                  <a:extLst>
                    <a:ext uri="{9D8B030D-6E8A-4147-A177-3AD203B41FA5}">
                      <a16:colId xmlns:a16="http://schemas.microsoft.com/office/drawing/2014/main" val="2540219492"/>
                    </a:ext>
                  </a:extLst>
                </a:gridCol>
                <a:gridCol w="757382">
                  <a:extLst>
                    <a:ext uri="{9D8B030D-6E8A-4147-A177-3AD203B41FA5}">
                      <a16:colId xmlns:a16="http://schemas.microsoft.com/office/drawing/2014/main" val="3419851039"/>
                    </a:ext>
                  </a:extLst>
                </a:gridCol>
              </a:tblGrid>
              <a:tr h="811107">
                <a:tc>
                  <a:txBody>
                    <a:bodyPr/>
                    <a:lstStyle/>
                    <a:p>
                      <a:pPr algn="ctr"/>
                      <a:r>
                        <a:rPr lang="en-GB" sz="3600" dirty="0">
                          <a:solidFill>
                            <a:schemeClr val="bg1">
                              <a:lumMod val="65000"/>
                            </a:schemeClr>
                          </a:solidFill>
                          <a:latin typeface="Special Elite" panose="02000506000000020004" pitchFamily="2" charset="0"/>
                        </a:rPr>
                        <a:t>R</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J</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K</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C</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U</a:t>
                      </a:r>
                    </a:p>
                  </a:txBody>
                  <a:tcPr anchor="ctr">
                    <a:noFill/>
                  </a:tcPr>
                </a:tc>
                <a:extLst>
                  <a:ext uri="{0D108BD9-81ED-4DB2-BD59-A6C34878D82A}">
                    <a16:rowId xmlns:a16="http://schemas.microsoft.com/office/drawing/2014/main" val="3401795158"/>
                  </a:ext>
                </a:extLst>
              </a:tr>
              <a:tr h="811107">
                <a:tc>
                  <a:txBody>
                    <a:bodyPr/>
                    <a:lstStyle/>
                    <a:p>
                      <a:pPr algn="ctr"/>
                      <a:r>
                        <a:rPr lang="en-GB" sz="3600" dirty="0">
                          <a:solidFill>
                            <a:schemeClr val="bg1">
                              <a:lumMod val="65000"/>
                            </a:schemeClr>
                          </a:solidFill>
                          <a:latin typeface="Special Elite" panose="02000506000000020004" pitchFamily="2" charset="0"/>
                        </a:rPr>
                        <a:t>E</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A</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QX</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N</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P</a:t>
                      </a:r>
                    </a:p>
                  </a:txBody>
                  <a:tcPr anchor="ctr">
                    <a:noFill/>
                  </a:tcPr>
                </a:tc>
                <a:extLst>
                  <a:ext uri="{0D108BD9-81ED-4DB2-BD59-A6C34878D82A}">
                    <a16:rowId xmlns:a16="http://schemas.microsoft.com/office/drawing/2014/main" val="2920747897"/>
                  </a:ext>
                </a:extLst>
              </a:tr>
              <a:tr h="811107">
                <a:tc>
                  <a:txBody>
                    <a:bodyPr/>
                    <a:lstStyle/>
                    <a:p>
                      <a:pPr algn="ctr"/>
                      <a:r>
                        <a:rPr lang="en-GB" sz="3600" dirty="0">
                          <a:solidFill>
                            <a:schemeClr val="bg1">
                              <a:lumMod val="65000"/>
                            </a:schemeClr>
                          </a:solidFill>
                          <a:latin typeface="Special Elite" panose="02000506000000020004" pitchFamily="2" charset="0"/>
                        </a:rPr>
                        <a:t>W</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I</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H</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B</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Y</a:t>
                      </a:r>
                    </a:p>
                  </a:txBody>
                  <a:tcPr anchor="ctr">
                    <a:noFill/>
                  </a:tcPr>
                </a:tc>
                <a:extLst>
                  <a:ext uri="{0D108BD9-81ED-4DB2-BD59-A6C34878D82A}">
                    <a16:rowId xmlns:a16="http://schemas.microsoft.com/office/drawing/2014/main" val="755500645"/>
                  </a:ext>
                </a:extLst>
              </a:tr>
              <a:tr h="811107">
                <a:tc>
                  <a:txBody>
                    <a:bodyPr/>
                    <a:lstStyle/>
                    <a:p>
                      <a:pPr algn="ctr"/>
                      <a:r>
                        <a:rPr lang="en-GB" sz="3600" dirty="0">
                          <a:solidFill>
                            <a:schemeClr val="bg1">
                              <a:lumMod val="65000"/>
                            </a:schemeClr>
                          </a:solidFill>
                          <a:latin typeface="Special Elite" panose="02000506000000020004" pitchFamily="2" charset="0"/>
                        </a:rPr>
                        <a:t>D</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S</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L</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T</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G</a:t>
                      </a:r>
                    </a:p>
                  </a:txBody>
                  <a:tcPr anchor="ctr">
                    <a:noFill/>
                  </a:tcPr>
                </a:tc>
                <a:extLst>
                  <a:ext uri="{0D108BD9-81ED-4DB2-BD59-A6C34878D82A}">
                    <a16:rowId xmlns:a16="http://schemas.microsoft.com/office/drawing/2014/main" val="1675703253"/>
                  </a:ext>
                </a:extLst>
              </a:tr>
              <a:tr h="811107">
                <a:tc>
                  <a:txBody>
                    <a:bodyPr/>
                    <a:lstStyle/>
                    <a:p>
                      <a:pPr algn="ctr"/>
                      <a:r>
                        <a:rPr lang="en-GB" sz="3600" dirty="0">
                          <a:solidFill>
                            <a:schemeClr val="bg1">
                              <a:lumMod val="65000"/>
                            </a:schemeClr>
                          </a:solidFill>
                          <a:latin typeface="Special Elite" panose="02000506000000020004" pitchFamily="2" charset="0"/>
                        </a:rPr>
                        <a:t>Z</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M</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F</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V</a:t>
                      </a:r>
                    </a:p>
                  </a:txBody>
                  <a:tcPr anchor="ctr">
                    <a:noFill/>
                  </a:tcPr>
                </a:tc>
                <a:tc>
                  <a:txBody>
                    <a:bodyPr/>
                    <a:lstStyle/>
                    <a:p>
                      <a:pPr algn="ctr"/>
                      <a:r>
                        <a:rPr lang="en-GB" sz="3600" dirty="0">
                          <a:solidFill>
                            <a:schemeClr val="bg1">
                              <a:lumMod val="65000"/>
                            </a:schemeClr>
                          </a:solidFill>
                          <a:latin typeface="Special Elite" panose="02000506000000020004" pitchFamily="2" charset="0"/>
                        </a:rPr>
                        <a:t>O</a:t>
                      </a:r>
                    </a:p>
                  </a:txBody>
                  <a:tcPr anchor="ctr">
                    <a:noFill/>
                  </a:tcPr>
                </a:tc>
                <a:extLst>
                  <a:ext uri="{0D108BD9-81ED-4DB2-BD59-A6C34878D82A}">
                    <a16:rowId xmlns:a16="http://schemas.microsoft.com/office/drawing/2014/main" val="979095980"/>
                  </a:ext>
                </a:extLst>
              </a:tr>
            </a:tbl>
          </a:graphicData>
        </a:graphic>
      </p:graphicFrame>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sp>
        <p:nvSpPr>
          <p:cNvPr id="6" name="TextBox 5">
            <a:extLst>
              <a:ext uri="{FF2B5EF4-FFF2-40B4-BE49-F238E27FC236}">
                <a16:creationId xmlns:a16="http://schemas.microsoft.com/office/drawing/2014/main" id="{4F720B6E-AE37-48D2-BEA7-7614C47CE141}"/>
              </a:ext>
            </a:extLst>
          </p:cNvPr>
          <p:cNvSpPr txBox="1"/>
          <p:nvPr/>
        </p:nvSpPr>
        <p:spPr>
          <a:xfrm>
            <a:off x="7597530" y="5651823"/>
            <a:ext cx="498764" cy="369332"/>
          </a:xfrm>
          <a:prstGeom prst="rect">
            <a:avLst/>
          </a:prstGeom>
          <a:noFill/>
        </p:spPr>
        <p:txBody>
          <a:bodyPr wrap="square" rtlCol="0">
            <a:spAutoFit/>
          </a:bodyPr>
          <a:lstStyle/>
          <a:p>
            <a:pPr algn="ctr"/>
            <a:r>
              <a:rPr lang="en-GB" dirty="0">
                <a:latin typeface="Special Elite" panose="02000506000000020004" pitchFamily="2" charset="0"/>
              </a:rPr>
              <a:t>31</a:t>
            </a:r>
          </a:p>
        </p:txBody>
      </p:sp>
      <p:sp>
        <p:nvSpPr>
          <p:cNvPr id="7" name="TextBox 6">
            <a:extLst>
              <a:ext uri="{FF2B5EF4-FFF2-40B4-BE49-F238E27FC236}">
                <a16:creationId xmlns:a16="http://schemas.microsoft.com/office/drawing/2014/main" id="{2397E09B-4661-470C-BD58-613A6B86623E}"/>
              </a:ext>
            </a:extLst>
          </p:cNvPr>
          <p:cNvSpPr txBox="1"/>
          <p:nvPr/>
        </p:nvSpPr>
        <p:spPr>
          <a:xfrm>
            <a:off x="8364293" y="5651823"/>
            <a:ext cx="498764"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
        <p:nvSpPr>
          <p:cNvPr id="8" name="TextBox 7">
            <a:extLst>
              <a:ext uri="{FF2B5EF4-FFF2-40B4-BE49-F238E27FC236}">
                <a16:creationId xmlns:a16="http://schemas.microsoft.com/office/drawing/2014/main" id="{A0C50D9D-5CEA-4325-8D67-6EFA11BDDF4C}"/>
              </a:ext>
            </a:extLst>
          </p:cNvPr>
          <p:cNvSpPr txBox="1"/>
          <p:nvPr/>
        </p:nvSpPr>
        <p:spPr>
          <a:xfrm>
            <a:off x="9131056" y="5651823"/>
            <a:ext cx="498764" cy="369332"/>
          </a:xfrm>
          <a:prstGeom prst="rect">
            <a:avLst/>
          </a:prstGeom>
          <a:noFill/>
        </p:spPr>
        <p:txBody>
          <a:bodyPr wrap="square" rtlCol="0">
            <a:spAutoFit/>
          </a:bodyPr>
          <a:lstStyle/>
          <a:p>
            <a:pPr algn="ctr"/>
            <a:r>
              <a:rPr lang="en-GB" dirty="0">
                <a:latin typeface="Special Elite" panose="02000506000000020004" pitchFamily="2" charset="0"/>
              </a:rPr>
              <a:t>33</a:t>
            </a:r>
          </a:p>
        </p:txBody>
      </p:sp>
      <p:sp>
        <p:nvSpPr>
          <p:cNvPr id="9" name="TextBox 8">
            <a:extLst>
              <a:ext uri="{FF2B5EF4-FFF2-40B4-BE49-F238E27FC236}">
                <a16:creationId xmlns:a16="http://schemas.microsoft.com/office/drawing/2014/main" id="{76AD10E6-D504-49B5-A184-3F8650661DFD}"/>
              </a:ext>
            </a:extLst>
          </p:cNvPr>
          <p:cNvSpPr txBox="1"/>
          <p:nvPr/>
        </p:nvSpPr>
        <p:spPr>
          <a:xfrm>
            <a:off x="9897819" y="5651823"/>
            <a:ext cx="498764" cy="369332"/>
          </a:xfrm>
          <a:prstGeom prst="rect">
            <a:avLst/>
          </a:prstGeom>
          <a:noFill/>
        </p:spPr>
        <p:txBody>
          <a:bodyPr wrap="square" rtlCol="0">
            <a:spAutoFit/>
          </a:bodyPr>
          <a:lstStyle/>
          <a:p>
            <a:pPr algn="ctr"/>
            <a:r>
              <a:rPr lang="en-GB" dirty="0">
                <a:latin typeface="Special Elite" panose="02000506000000020004" pitchFamily="2" charset="0"/>
              </a:rPr>
              <a:t>34</a:t>
            </a:r>
          </a:p>
        </p:txBody>
      </p:sp>
      <p:sp>
        <p:nvSpPr>
          <p:cNvPr id="10" name="TextBox 9">
            <a:extLst>
              <a:ext uri="{FF2B5EF4-FFF2-40B4-BE49-F238E27FC236}">
                <a16:creationId xmlns:a16="http://schemas.microsoft.com/office/drawing/2014/main" id="{B0C6E309-6D65-4990-B3D0-8FB63EFBB173}"/>
              </a:ext>
            </a:extLst>
          </p:cNvPr>
          <p:cNvSpPr txBox="1"/>
          <p:nvPr/>
        </p:nvSpPr>
        <p:spPr>
          <a:xfrm>
            <a:off x="10664582" y="5651823"/>
            <a:ext cx="498764" cy="369332"/>
          </a:xfrm>
          <a:prstGeom prst="rect">
            <a:avLst/>
          </a:prstGeom>
          <a:noFill/>
        </p:spPr>
        <p:txBody>
          <a:bodyPr wrap="square" rtlCol="0">
            <a:spAutoFit/>
          </a:bodyPr>
          <a:lstStyle/>
          <a:p>
            <a:pPr algn="ctr"/>
            <a:r>
              <a:rPr lang="en-GB" dirty="0">
                <a:latin typeface="Special Elite" panose="02000506000000020004" pitchFamily="2" charset="0"/>
              </a:rPr>
              <a:t>35</a:t>
            </a:r>
          </a:p>
        </p:txBody>
      </p:sp>
      <p:sp>
        <p:nvSpPr>
          <p:cNvPr id="11" name="TextBox 10">
            <a:extLst>
              <a:ext uri="{FF2B5EF4-FFF2-40B4-BE49-F238E27FC236}">
                <a16:creationId xmlns:a16="http://schemas.microsoft.com/office/drawing/2014/main" id="{7752EA0E-1F7E-42EE-BEAA-E48E62BAF6B6}"/>
              </a:ext>
            </a:extLst>
          </p:cNvPr>
          <p:cNvSpPr txBox="1"/>
          <p:nvPr/>
        </p:nvSpPr>
        <p:spPr>
          <a:xfrm>
            <a:off x="11393677" y="5651823"/>
            <a:ext cx="498764" cy="369332"/>
          </a:xfrm>
          <a:prstGeom prst="rect">
            <a:avLst/>
          </a:prstGeom>
          <a:noFill/>
        </p:spPr>
        <p:txBody>
          <a:bodyPr wrap="square" rtlCol="0">
            <a:spAutoFit/>
          </a:bodyPr>
          <a:lstStyle/>
          <a:p>
            <a:pPr algn="ctr"/>
            <a:r>
              <a:rPr lang="en-GB" dirty="0">
                <a:latin typeface="Special Elite" panose="02000506000000020004" pitchFamily="2" charset="0"/>
              </a:rPr>
              <a:t>36</a:t>
            </a:r>
          </a:p>
        </p:txBody>
      </p:sp>
      <p:sp>
        <p:nvSpPr>
          <p:cNvPr id="12" name="TextBox 11">
            <a:extLst>
              <a:ext uri="{FF2B5EF4-FFF2-40B4-BE49-F238E27FC236}">
                <a16:creationId xmlns:a16="http://schemas.microsoft.com/office/drawing/2014/main" id="{4C224337-A97D-414C-BE99-8464580E0B6A}"/>
              </a:ext>
            </a:extLst>
          </p:cNvPr>
          <p:cNvSpPr txBox="1"/>
          <p:nvPr/>
        </p:nvSpPr>
        <p:spPr>
          <a:xfrm>
            <a:off x="7292730" y="5291667"/>
            <a:ext cx="498764" cy="369332"/>
          </a:xfrm>
          <a:prstGeom prst="rect">
            <a:avLst/>
          </a:prstGeom>
          <a:noFill/>
        </p:spPr>
        <p:txBody>
          <a:bodyPr wrap="square" rtlCol="0">
            <a:spAutoFit/>
          </a:bodyPr>
          <a:lstStyle/>
          <a:p>
            <a:pPr algn="ctr"/>
            <a:r>
              <a:rPr lang="en-GB" dirty="0">
                <a:latin typeface="Special Elite" panose="02000506000000020004" pitchFamily="2" charset="0"/>
              </a:rPr>
              <a:t>58</a:t>
            </a:r>
          </a:p>
        </p:txBody>
      </p:sp>
      <p:sp>
        <p:nvSpPr>
          <p:cNvPr id="13" name="TextBox 12">
            <a:extLst>
              <a:ext uri="{FF2B5EF4-FFF2-40B4-BE49-F238E27FC236}">
                <a16:creationId xmlns:a16="http://schemas.microsoft.com/office/drawing/2014/main" id="{1B6ADE31-2766-416E-BDE8-C95452E3F860}"/>
              </a:ext>
            </a:extLst>
          </p:cNvPr>
          <p:cNvSpPr txBox="1"/>
          <p:nvPr/>
        </p:nvSpPr>
        <p:spPr>
          <a:xfrm>
            <a:off x="7292730" y="4505855"/>
            <a:ext cx="498764" cy="369332"/>
          </a:xfrm>
          <a:prstGeom prst="rect">
            <a:avLst/>
          </a:prstGeom>
          <a:noFill/>
        </p:spPr>
        <p:txBody>
          <a:bodyPr wrap="square" rtlCol="0">
            <a:spAutoFit/>
          </a:bodyPr>
          <a:lstStyle/>
          <a:p>
            <a:pPr algn="ctr"/>
            <a:r>
              <a:rPr lang="en-GB" dirty="0">
                <a:latin typeface="Special Elite" panose="02000506000000020004" pitchFamily="2" charset="0"/>
              </a:rPr>
              <a:t>59</a:t>
            </a:r>
          </a:p>
        </p:txBody>
      </p:sp>
      <p:sp>
        <p:nvSpPr>
          <p:cNvPr id="14" name="TextBox 13">
            <a:extLst>
              <a:ext uri="{FF2B5EF4-FFF2-40B4-BE49-F238E27FC236}">
                <a16:creationId xmlns:a16="http://schemas.microsoft.com/office/drawing/2014/main" id="{F6BD88CB-2295-4E22-933F-51307924FFA8}"/>
              </a:ext>
            </a:extLst>
          </p:cNvPr>
          <p:cNvSpPr txBox="1"/>
          <p:nvPr/>
        </p:nvSpPr>
        <p:spPr>
          <a:xfrm>
            <a:off x="7292730" y="3686704"/>
            <a:ext cx="498764" cy="369332"/>
          </a:xfrm>
          <a:prstGeom prst="rect">
            <a:avLst/>
          </a:prstGeom>
          <a:noFill/>
        </p:spPr>
        <p:txBody>
          <a:bodyPr wrap="square" rtlCol="0">
            <a:spAutoFit/>
          </a:bodyPr>
          <a:lstStyle/>
          <a:p>
            <a:pPr algn="ctr"/>
            <a:r>
              <a:rPr lang="en-GB" dirty="0">
                <a:latin typeface="Special Elite" panose="02000506000000020004" pitchFamily="2" charset="0"/>
              </a:rPr>
              <a:t>60</a:t>
            </a:r>
          </a:p>
        </p:txBody>
      </p:sp>
      <p:sp>
        <p:nvSpPr>
          <p:cNvPr id="15" name="TextBox 14">
            <a:extLst>
              <a:ext uri="{FF2B5EF4-FFF2-40B4-BE49-F238E27FC236}">
                <a16:creationId xmlns:a16="http://schemas.microsoft.com/office/drawing/2014/main" id="{477807DD-0DD8-47DA-8735-8D01D76D4D01}"/>
              </a:ext>
            </a:extLst>
          </p:cNvPr>
          <p:cNvSpPr txBox="1"/>
          <p:nvPr/>
        </p:nvSpPr>
        <p:spPr>
          <a:xfrm>
            <a:off x="7292730" y="2885152"/>
            <a:ext cx="498764" cy="369332"/>
          </a:xfrm>
          <a:prstGeom prst="rect">
            <a:avLst/>
          </a:prstGeom>
          <a:noFill/>
        </p:spPr>
        <p:txBody>
          <a:bodyPr wrap="square" rtlCol="0">
            <a:spAutoFit/>
          </a:bodyPr>
          <a:lstStyle/>
          <a:p>
            <a:pPr algn="ctr"/>
            <a:r>
              <a:rPr lang="en-GB" dirty="0">
                <a:latin typeface="Special Elite" panose="02000506000000020004" pitchFamily="2" charset="0"/>
              </a:rPr>
              <a:t>61</a:t>
            </a:r>
          </a:p>
        </p:txBody>
      </p:sp>
      <p:sp>
        <p:nvSpPr>
          <p:cNvPr id="16" name="TextBox 15">
            <a:extLst>
              <a:ext uri="{FF2B5EF4-FFF2-40B4-BE49-F238E27FC236}">
                <a16:creationId xmlns:a16="http://schemas.microsoft.com/office/drawing/2014/main" id="{1DD22B03-F614-4D68-85EE-80395B779870}"/>
              </a:ext>
            </a:extLst>
          </p:cNvPr>
          <p:cNvSpPr txBox="1"/>
          <p:nvPr/>
        </p:nvSpPr>
        <p:spPr>
          <a:xfrm>
            <a:off x="7292730" y="2066001"/>
            <a:ext cx="498764" cy="369332"/>
          </a:xfrm>
          <a:prstGeom prst="rect">
            <a:avLst/>
          </a:prstGeom>
          <a:noFill/>
        </p:spPr>
        <p:txBody>
          <a:bodyPr wrap="square" rtlCol="0">
            <a:spAutoFit/>
          </a:bodyPr>
          <a:lstStyle/>
          <a:p>
            <a:pPr algn="ctr"/>
            <a:r>
              <a:rPr lang="en-GB" dirty="0">
                <a:latin typeface="Special Elite" panose="02000506000000020004" pitchFamily="2" charset="0"/>
              </a:rPr>
              <a:t>62</a:t>
            </a:r>
          </a:p>
        </p:txBody>
      </p:sp>
      <p:sp>
        <p:nvSpPr>
          <p:cNvPr id="17" name="TextBox 16">
            <a:extLst>
              <a:ext uri="{FF2B5EF4-FFF2-40B4-BE49-F238E27FC236}">
                <a16:creationId xmlns:a16="http://schemas.microsoft.com/office/drawing/2014/main" id="{17339474-6636-4731-8E53-ABBCB230FA66}"/>
              </a:ext>
            </a:extLst>
          </p:cNvPr>
          <p:cNvSpPr txBox="1"/>
          <p:nvPr/>
        </p:nvSpPr>
        <p:spPr>
          <a:xfrm>
            <a:off x="7273680" y="1236132"/>
            <a:ext cx="498764" cy="369332"/>
          </a:xfrm>
          <a:prstGeom prst="rect">
            <a:avLst/>
          </a:prstGeom>
          <a:noFill/>
        </p:spPr>
        <p:txBody>
          <a:bodyPr wrap="square" rtlCol="0">
            <a:spAutoFit/>
          </a:bodyPr>
          <a:lstStyle/>
          <a:p>
            <a:pPr algn="ctr"/>
            <a:r>
              <a:rPr lang="en-GB" dirty="0">
                <a:latin typeface="Special Elite" panose="02000506000000020004" pitchFamily="2" charset="0"/>
              </a:rPr>
              <a:t>63</a:t>
            </a:r>
          </a:p>
        </p:txBody>
      </p:sp>
      <p:sp>
        <p:nvSpPr>
          <p:cNvPr id="46" name="Rectangle 45">
            <a:extLst>
              <a:ext uri="{FF2B5EF4-FFF2-40B4-BE49-F238E27FC236}">
                <a16:creationId xmlns:a16="http://schemas.microsoft.com/office/drawing/2014/main" id="{8E727FF4-B619-46EE-9DB0-BA62EB7E3F6F}"/>
              </a:ext>
            </a:extLst>
          </p:cNvPr>
          <p:cNvSpPr/>
          <p:nvPr/>
        </p:nvSpPr>
        <p:spPr>
          <a:xfrm>
            <a:off x="576459" y="1420798"/>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47" name="TextBox 46">
            <a:extLst>
              <a:ext uri="{FF2B5EF4-FFF2-40B4-BE49-F238E27FC236}">
                <a16:creationId xmlns:a16="http://schemas.microsoft.com/office/drawing/2014/main" id="{9649E922-3EA2-4EE6-AE7C-2B7779FB52E9}"/>
              </a:ext>
            </a:extLst>
          </p:cNvPr>
          <p:cNvSpPr txBox="1"/>
          <p:nvPr/>
        </p:nvSpPr>
        <p:spPr>
          <a:xfrm>
            <a:off x="576458" y="158289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48" name="TextBox 47">
            <a:extLst>
              <a:ext uri="{FF2B5EF4-FFF2-40B4-BE49-F238E27FC236}">
                <a16:creationId xmlns:a16="http://schemas.microsoft.com/office/drawing/2014/main" id="{9C9003C9-3F59-4DF0-8584-47078AF1B14B}"/>
              </a:ext>
            </a:extLst>
          </p:cNvPr>
          <p:cNvSpPr txBox="1"/>
          <p:nvPr/>
        </p:nvSpPr>
        <p:spPr>
          <a:xfrm>
            <a:off x="557408" y="2044556"/>
            <a:ext cx="6388403"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
        <p:nvSpPr>
          <p:cNvPr id="49" name="TextBox 48">
            <a:extLst>
              <a:ext uri="{FF2B5EF4-FFF2-40B4-BE49-F238E27FC236}">
                <a16:creationId xmlns:a16="http://schemas.microsoft.com/office/drawing/2014/main" id="{8FE93529-12D4-478E-A82E-33D7D15938C0}"/>
              </a:ext>
            </a:extLst>
          </p:cNvPr>
          <p:cNvSpPr txBox="1"/>
          <p:nvPr/>
        </p:nvSpPr>
        <p:spPr>
          <a:xfrm>
            <a:off x="576458" y="250622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50" name="TextBox 49">
            <a:extLst>
              <a:ext uri="{FF2B5EF4-FFF2-40B4-BE49-F238E27FC236}">
                <a16:creationId xmlns:a16="http://schemas.microsoft.com/office/drawing/2014/main" id="{80B34058-3229-4254-B8AA-E07792B3309F}"/>
              </a:ext>
            </a:extLst>
          </p:cNvPr>
          <p:cNvSpPr txBox="1"/>
          <p:nvPr/>
        </p:nvSpPr>
        <p:spPr>
          <a:xfrm>
            <a:off x="557408" y="2967886"/>
            <a:ext cx="6388403" cy="461665"/>
          </a:xfrm>
          <a:prstGeom prst="rect">
            <a:avLst/>
          </a:prstGeom>
          <a:noFill/>
          <a:ln>
            <a:noFill/>
          </a:ln>
        </p:spPr>
        <p:txBody>
          <a:bodyPr wrap="square" rtlCol="0">
            <a:spAutoFit/>
          </a:bodyPr>
          <a:lstStyle/>
          <a:p>
            <a:endParaRPr lang="en-GB" sz="2400" dirty="0">
              <a:latin typeface="Special Elite" panose="02000506000000020004" pitchFamily="2" charset="0"/>
            </a:endParaRPr>
          </a:p>
        </p:txBody>
      </p:sp>
      <p:sp>
        <p:nvSpPr>
          <p:cNvPr id="51" name="TextBox 50">
            <a:extLst>
              <a:ext uri="{FF2B5EF4-FFF2-40B4-BE49-F238E27FC236}">
                <a16:creationId xmlns:a16="http://schemas.microsoft.com/office/drawing/2014/main" id="{A5A01929-94BB-49BC-8075-CC6760B3B709}"/>
              </a:ext>
            </a:extLst>
          </p:cNvPr>
          <p:cNvSpPr txBox="1"/>
          <p:nvPr/>
        </p:nvSpPr>
        <p:spPr>
          <a:xfrm>
            <a:off x="567991" y="342758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52" name="TextBox 51">
            <a:extLst>
              <a:ext uri="{FF2B5EF4-FFF2-40B4-BE49-F238E27FC236}">
                <a16:creationId xmlns:a16="http://schemas.microsoft.com/office/drawing/2014/main" id="{AA53837E-CFCF-4D43-B13C-43EBEEAC7DD2}"/>
              </a:ext>
            </a:extLst>
          </p:cNvPr>
          <p:cNvSpPr txBox="1"/>
          <p:nvPr/>
        </p:nvSpPr>
        <p:spPr>
          <a:xfrm>
            <a:off x="576458" y="3887282"/>
            <a:ext cx="6388403" cy="461665"/>
          </a:xfrm>
          <a:prstGeom prst="rect">
            <a:avLst/>
          </a:prstGeom>
          <a:noFill/>
          <a:ln>
            <a:noFill/>
          </a:ln>
        </p:spPr>
        <p:txBody>
          <a:bodyPr wrap="square" rtlCol="0">
            <a:spAutoFit/>
          </a:bodyPr>
          <a:lstStyle/>
          <a:p>
            <a:pPr algn="ctr"/>
            <a:endParaRPr lang="en-GB" sz="2400" dirty="0">
              <a:latin typeface="Special Elite" panose="02000506000000020004" pitchFamily="2" charset="0"/>
            </a:endParaRPr>
          </a:p>
        </p:txBody>
      </p:sp>
      <p:sp>
        <p:nvSpPr>
          <p:cNvPr id="53" name="TextBox 52">
            <a:extLst>
              <a:ext uri="{FF2B5EF4-FFF2-40B4-BE49-F238E27FC236}">
                <a16:creationId xmlns:a16="http://schemas.microsoft.com/office/drawing/2014/main" id="{E14767EF-8899-4E0E-8699-3F12F18697C3}"/>
              </a:ext>
            </a:extLst>
          </p:cNvPr>
          <p:cNvSpPr txBox="1"/>
          <p:nvPr/>
        </p:nvSpPr>
        <p:spPr>
          <a:xfrm>
            <a:off x="578575" y="4346980"/>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54" name="TextBox 53">
            <a:extLst>
              <a:ext uri="{FF2B5EF4-FFF2-40B4-BE49-F238E27FC236}">
                <a16:creationId xmlns:a16="http://schemas.microsoft.com/office/drawing/2014/main" id="{887F3351-FBD1-411C-B2B8-3A682EB710E0}"/>
              </a:ext>
            </a:extLst>
          </p:cNvPr>
          <p:cNvSpPr txBox="1"/>
          <p:nvPr/>
        </p:nvSpPr>
        <p:spPr>
          <a:xfrm>
            <a:off x="587042" y="4806678"/>
            <a:ext cx="6388403"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Tree>
    <p:extLst>
      <p:ext uri="{BB962C8B-B14F-4D97-AF65-F5344CB8AC3E}">
        <p14:creationId xmlns:p14="http://schemas.microsoft.com/office/powerpoint/2010/main" val="3679705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42FE40A-D807-4589-BB22-F851C6313C33}"/>
              </a:ext>
            </a:extLst>
          </p:cNvPr>
          <p:cNvGraphicFramePr>
            <a:graphicFrameLocks noGrp="1"/>
          </p:cNvGraphicFramePr>
          <p:nvPr>
            <p:extLst>
              <p:ext uri="{D42A27DB-BD31-4B8C-83A1-F6EECF244321}">
                <p14:modId xmlns:p14="http://schemas.microsoft.com/office/powerpoint/2010/main" val="565216197"/>
              </p:ext>
            </p:extLst>
          </p:nvPr>
        </p:nvGraphicFramePr>
        <p:xfrm>
          <a:off x="7856149" y="1420798"/>
          <a:ext cx="3786910" cy="4055535"/>
        </p:xfrm>
        <a:graphic>
          <a:graphicData uri="http://schemas.openxmlformats.org/drawingml/2006/table">
            <a:tbl>
              <a:tblPr firstRow="1" bandRow="1">
                <a:tableStyleId>{5940675A-B579-460E-94D1-54222C63F5DA}</a:tableStyleId>
              </a:tblPr>
              <a:tblGrid>
                <a:gridCol w="757382">
                  <a:extLst>
                    <a:ext uri="{9D8B030D-6E8A-4147-A177-3AD203B41FA5}">
                      <a16:colId xmlns:a16="http://schemas.microsoft.com/office/drawing/2014/main" val="3541342036"/>
                    </a:ext>
                  </a:extLst>
                </a:gridCol>
                <a:gridCol w="757382">
                  <a:extLst>
                    <a:ext uri="{9D8B030D-6E8A-4147-A177-3AD203B41FA5}">
                      <a16:colId xmlns:a16="http://schemas.microsoft.com/office/drawing/2014/main" val="2354466020"/>
                    </a:ext>
                  </a:extLst>
                </a:gridCol>
                <a:gridCol w="757382">
                  <a:extLst>
                    <a:ext uri="{9D8B030D-6E8A-4147-A177-3AD203B41FA5}">
                      <a16:colId xmlns:a16="http://schemas.microsoft.com/office/drawing/2014/main" val="1080733141"/>
                    </a:ext>
                  </a:extLst>
                </a:gridCol>
                <a:gridCol w="757382">
                  <a:extLst>
                    <a:ext uri="{9D8B030D-6E8A-4147-A177-3AD203B41FA5}">
                      <a16:colId xmlns:a16="http://schemas.microsoft.com/office/drawing/2014/main" val="2540219492"/>
                    </a:ext>
                  </a:extLst>
                </a:gridCol>
                <a:gridCol w="757382">
                  <a:extLst>
                    <a:ext uri="{9D8B030D-6E8A-4147-A177-3AD203B41FA5}">
                      <a16:colId xmlns:a16="http://schemas.microsoft.com/office/drawing/2014/main" val="3419851039"/>
                    </a:ext>
                  </a:extLst>
                </a:gridCol>
              </a:tblGrid>
              <a:tr h="811107">
                <a:tc>
                  <a:txBody>
                    <a:bodyPr/>
                    <a:lstStyle/>
                    <a:p>
                      <a:pPr algn="ctr"/>
                      <a:r>
                        <a:rPr lang="en-GB" sz="3600" dirty="0">
                          <a:latin typeface="Special Elite" panose="02000506000000020004" pitchFamily="2" charset="0"/>
                        </a:rPr>
                        <a:t>R</a:t>
                      </a:r>
                    </a:p>
                  </a:txBody>
                  <a:tcPr anchor="ctr">
                    <a:solidFill>
                      <a:schemeClr val="bg1"/>
                    </a:solidFill>
                  </a:tcPr>
                </a:tc>
                <a:tc>
                  <a:txBody>
                    <a:bodyPr/>
                    <a:lstStyle/>
                    <a:p>
                      <a:pPr algn="ctr"/>
                      <a:r>
                        <a:rPr lang="en-GB" sz="3600" dirty="0">
                          <a:latin typeface="Special Elite" panose="02000506000000020004" pitchFamily="2" charset="0"/>
                        </a:rPr>
                        <a:t>J</a:t>
                      </a:r>
                    </a:p>
                  </a:txBody>
                  <a:tcPr anchor="ctr">
                    <a:solidFill>
                      <a:schemeClr val="bg1"/>
                    </a:solidFill>
                  </a:tcPr>
                </a:tc>
                <a:tc>
                  <a:txBody>
                    <a:bodyPr/>
                    <a:lstStyle/>
                    <a:p>
                      <a:pPr algn="ctr"/>
                      <a:r>
                        <a:rPr lang="en-GB" sz="3600" dirty="0">
                          <a:latin typeface="Special Elite" panose="02000506000000020004" pitchFamily="2" charset="0"/>
                        </a:rPr>
                        <a:t>K</a:t>
                      </a:r>
                    </a:p>
                  </a:txBody>
                  <a:tcPr anchor="ctr">
                    <a:solidFill>
                      <a:schemeClr val="bg1"/>
                    </a:solidFill>
                  </a:tcPr>
                </a:tc>
                <a:tc>
                  <a:txBody>
                    <a:bodyPr/>
                    <a:lstStyle/>
                    <a:p>
                      <a:pPr algn="ctr"/>
                      <a:r>
                        <a:rPr lang="en-GB" sz="3600" dirty="0">
                          <a:latin typeface="Special Elite" panose="02000506000000020004" pitchFamily="2" charset="0"/>
                        </a:rPr>
                        <a:t>C</a:t>
                      </a:r>
                    </a:p>
                  </a:txBody>
                  <a:tcPr anchor="ctr">
                    <a:solidFill>
                      <a:schemeClr val="bg1"/>
                    </a:solidFill>
                  </a:tcPr>
                </a:tc>
                <a:tc>
                  <a:txBody>
                    <a:bodyPr/>
                    <a:lstStyle/>
                    <a:p>
                      <a:pPr algn="ctr"/>
                      <a:r>
                        <a:rPr lang="en-GB" sz="3600" dirty="0">
                          <a:latin typeface="Special Elite" panose="02000506000000020004" pitchFamily="2" charset="0"/>
                        </a:rPr>
                        <a:t>U</a:t>
                      </a:r>
                    </a:p>
                  </a:txBody>
                  <a:tcPr anchor="ctr">
                    <a:solidFill>
                      <a:schemeClr val="bg1"/>
                    </a:solidFill>
                  </a:tcPr>
                </a:tc>
                <a:extLst>
                  <a:ext uri="{0D108BD9-81ED-4DB2-BD59-A6C34878D82A}">
                    <a16:rowId xmlns:a16="http://schemas.microsoft.com/office/drawing/2014/main" val="3401795158"/>
                  </a:ext>
                </a:extLst>
              </a:tr>
              <a:tr h="811107">
                <a:tc>
                  <a:txBody>
                    <a:bodyPr/>
                    <a:lstStyle/>
                    <a:p>
                      <a:pPr algn="ctr"/>
                      <a:r>
                        <a:rPr lang="en-GB" sz="3600" dirty="0">
                          <a:latin typeface="Special Elite" panose="02000506000000020004" pitchFamily="2" charset="0"/>
                        </a:rPr>
                        <a:t>E</a:t>
                      </a:r>
                    </a:p>
                  </a:txBody>
                  <a:tcPr anchor="ctr">
                    <a:solidFill>
                      <a:schemeClr val="bg1"/>
                    </a:solidFill>
                  </a:tcPr>
                </a:tc>
                <a:tc>
                  <a:txBody>
                    <a:bodyPr/>
                    <a:lstStyle/>
                    <a:p>
                      <a:pPr algn="ctr"/>
                      <a:r>
                        <a:rPr lang="en-GB" sz="3600" dirty="0">
                          <a:latin typeface="Special Elite" panose="02000506000000020004" pitchFamily="2" charset="0"/>
                        </a:rPr>
                        <a:t>A</a:t>
                      </a:r>
                    </a:p>
                  </a:txBody>
                  <a:tcPr anchor="ctr">
                    <a:solidFill>
                      <a:schemeClr val="bg1"/>
                    </a:solidFill>
                  </a:tcPr>
                </a:tc>
                <a:tc>
                  <a:txBody>
                    <a:bodyPr/>
                    <a:lstStyle/>
                    <a:p>
                      <a:pPr algn="ctr"/>
                      <a:r>
                        <a:rPr lang="en-GB" sz="3600" dirty="0">
                          <a:latin typeface="Special Elite" panose="02000506000000020004" pitchFamily="2" charset="0"/>
                        </a:rPr>
                        <a:t>QX</a:t>
                      </a:r>
                    </a:p>
                  </a:txBody>
                  <a:tcPr anchor="ctr">
                    <a:solidFill>
                      <a:schemeClr val="bg1"/>
                    </a:solidFill>
                  </a:tcPr>
                </a:tc>
                <a:tc>
                  <a:txBody>
                    <a:bodyPr/>
                    <a:lstStyle/>
                    <a:p>
                      <a:pPr algn="ctr"/>
                      <a:r>
                        <a:rPr lang="en-GB" sz="3600" dirty="0">
                          <a:latin typeface="Special Elite" panose="02000506000000020004" pitchFamily="2" charset="0"/>
                        </a:rPr>
                        <a:t>N</a:t>
                      </a:r>
                    </a:p>
                  </a:txBody>
                  <a:tcPr anchor="ctr">
                    <a:solidFill>
                      <a:schemeClr val="bg1"/>
                    </a:solidFill>
                  </a:tcPr>
                </a:tc>
                <a:tc>
                  <a:txBody>
                    <a:bodyPr/>
                    <a:lstStyle/>
                    <a:p>
                      <a:pPr algn="ctr"/>
                      <a:r>
                        <a:rPr lang="en-GB" sz="3600" dirty="0">
                          <a:latin typeface="Special Elite" panose="02000506000000020004" pitchFamily="2" charset="0"/>
                        </a:rPr>
                        <a:t>P</a:t>
                      </a:r>
                    </a:p>
                  </a:txBody>
                  <a:tcPr anchor="ctr">
                    <a:solidFill>
                      <a:schemeClr val="bg1"/>
                    </a:solidFill>
                  </a:tcPr>
                </a:tc>
                <a:extLst>
                  <a:ext uri="{0D108BD9-81ED-4DB2-BD59-A6C34878D82A}">
                    <a16:rowId xmlns:a16="http://schemas.microsoft.com/office/drawing/2014/main" val="2920747897"/>
                  </a:ext>
                </a:extLst>
              </a:tr>
              <a:tr h="811107">
                <a:tc>
                  <a:txBody>
                    <a:bodyPr/>
                    <a:lstStyle/>
                    <a:p>
                      <a:pPr algn="ctr"/>
                      <a:r>
                        <a:rPr lang="en-GB" sz="3600" dirty="0">
                          <a:latin typeface="Special Elite" panose="02000506000000020004" pitchFamily="2" charset="0"/>
                        </a:rPr>
                        <a:t>W</a:t>
                      </a:r>
                    </a:p>
                  </a:txBody>
                  <a:tcPr anchor="ctr">
                    <a:solidFill>
                      <a:schemeClr val="bg1"/>
                    </a:solidFill>
                  </a:tcPr>
                </a:tc>
                <a:tc>
                  <a:txBody>
                    <a:bodyPr/>
                    <a:lstStyle/>
                    <a:p>
                      <a:pPr algn="ctr"/>
                      <a:r>
                        <a:rPr lang="en-GB" sz="3600" dirty="0">
                          <a:latin typeface="Special Elite" panose="02000506000000020004" pitchFamily="2" charset="0"/>
                        </a:rPr>
                        <a:t>I</a:t>
                      </a:r>
                    </a:p>
                  </a:txBody>
                  <a:tcPr anchor="ctr">
                    <a:solidFill>
                      <a:schemeClr val="bg1"/>
                    </a:solidFill>
                  </a:tcPr>
                </a:tc>
                <a:tc>
                  <a:txBody>
                    <a:bodyPr/>
                    <a:lstStyle/>
                    <a:p>
                      <a:pPr algn="ctr"/>
                      <a:r>
                        <a:rPr lang="en-GB" sz="3600" dirty="0">
                          <a:latin typeface="Special Elite" panose="02000506000000020004" pitchFamily="2" charset="0"/>
                        </a:rPr>
                        <a:t>H</a:t>
                      </a:r>
                    </a:p>
                  </a:txBody>
                  <a:tcPr anchor="ctr">
                    <a:solidFill>
                      <a:schemeClr val="bg1"/>
                    </a:solidFill>
                  </a:tcPr>
                </a:tc>
                <a:tc>
                  <a:txBody>
                    <a:bodyPr/>
                    <a:lstStyle/>
                    <a:p>
                      <a:pPr algn="ctr"/>
                      <a:r>
                        <a:rPr lang="en-GB" sz="3600" dirty="0">
                          <a:latin typeface="Special Elite" panose="02000506000000020004" pitchFamily="2" charset="0"/>
                        </a:rPr>
                        <a:t>B</a:t>
                      </a:r>
                    </a:p>
                  </a:txBody>
                  <a:tcPr anchor="ctr">
                    <a:solidFill>
                      <a:schemeClr val="bg1"/>
                    </a:solidFill>
                  </a:tcPr>
                </a:tc>
                <a:tc>
                  <a:txBody>
                    <a:bodyPr/>
                    <a:lstStyle/>
                    <a:p>
                      <a:pPr algn="ctr"/>
                      <a:r>
                        <a:rPr lang="en-GB" sz="3600" dirty="0">
                          <a:latin typeface="Special Elite" panose="02000506000000020004" pitchFamily="2" charset="0"/>
                        </a:rPr>
                        <a:t>Y</a:t>
                      </a:r>
                    </a:p>
                  </a:txBody>
                  <a:tcPr anchor="ctr">
                    <a:solidFill>
                      <a:schemeClr val="bg1"/>
                    </a:solidFill>
                  </a:tcPr>
                </a:tc>
                <a:extLst>
                  <a:ext uri="{0D108BD9-81ED-4DB2-BD59-A6C34878D82A}">
                    <a16:rowId xmlns:a16="http://schemas.microsoft.com/office/drawing/2014/main" val="755500645"/>
                  </a:ext>
                </a:extLst>
              </a:tr>
              <a:tr h="811107">
                <a:tc>
                  <a:txBody>
                    <a:bodyPr/>
                    <a:lstStyle/>
                    <a:p>
                      <a:pPr algn="ctr"/>
                      <a:r>
                        <a:rPr lang="en-GB" sz="3600" dirty="0">
                          <a:latin typeface="Special Elite" panose="02000506000000020004" pitchFamily="2" charset="0"/>
                        </a:rPr>
                        <a:t>D</a:t>
                      </a:r>
                    </a:p>
                  </a:txBody>
                  <a:tcPr anchor="ctr">
                    <a:solidFill>
                      <a:schemeClr val="bg1"/>
                    </a:solidFill>
                  </a:tcPr>
                </a:tc>
                <a:tc>
                  <a:txBody>
                    <a:bodyPr/>
                    <a:lstStyle/>
                    <a:p>
                      <a:pPr algn="ctr"/>
                      <a:r>
                        <a:rPr lang="en-GB" sz="3600" dirty="0">
                          <a:latin typeface="Special Elite" panose="02000506000000020004" pitchFamily="2" charset="0"/>
                        </a:rPr>
                        <a:t>S</a:t>
                      </a:r>
                    </a:p>
                  </a:txBody>
                  <a:tcPr anchor="ctr">
                    <a:solidFill>
                      <a:schemeClr val="bg1"/>
                    </a:solidFill>
                  </a:tcPr>
                </a:tc>
                <a:tc>
                  <a:txBody>
                    <a:bodyPr/>
                    <a:lstStyle/>
                    <a:p>
                      <a:pPr algn="ctr"/>
                      <a:r>
                        <a:rPr lang="en-GB" sz="3600" dirty="0">
                          <a:latin typeface="Special Elite" panose="02000506000000020004" pitchFamily="2" charset="0"/>
                        </a:rPr>
                        <a:t>L</a:t>
                      </a:r>
                    </a:p>
                  </a:txBody>
                  <a:tcPr anchor="ctr">
                    <a:solidFill>
                      <a:schemeClr val="bg1"/>
                    </a:solidFill>
                  </a:tcPr>
                </a:tc>
                <a:tc>
                  <a:txBody>
                    <a:bodyPr/>
                    <a:lstStyle/>
                    <a:p>
                      <a:pPr algn="ctr"/>
                      <a:r>
                        <a:rPr lang="en-GB" sz="3600" dirty="0">
                          <a:latin typeface="Special Elite" panose="02000506000000020004" pitchFamily="2" charset="0"/>
                        </a:rPr>
                        <a:t>T</a:t>
                      </a:r>
                    </a:p>
                  </a:txBody>
                  <a:tcPr anchor="ctr">
                    <a:solidFill>
                      <a:schemeClr val="bg1"/>
                    </a:solidFill>
                  </a:tcPr>
                </a:tc>
                <a:tc>
                  <a:txBody>
                    <a:bodyPr/>
                    <a:lstStyle/>
                    <a:p>
                      <a:pPr algn="ctr"/>
                      <a:r>
                        <a:rPr lang="en-GB" sz="3600" dirty="0">
                          <a:latin typeface="Special Elite" panose="02000506000000020004" pitchFamily="2" charset="0"/>
                        </a:rPr>
                        <a:t>G</a:t>
                      </a:r>
                    </a:p>
                  </a:txBody>
                  <a:tcPr anchor="ctr">
                    <a:solidFill>
                      <a:schemeClr val="bg1"/>
                    </a:solidFill>
                  </a:tcPr>
                </a:tc>
                <a:extLst>
                  <a:ext uri="{0D108BD9-81ED-4DB2-BD59-A6C34878D82A}">
                    <a16:rowId xmlns:a16="http://schemas.microsoft.com/office/drawing/2014/main" val="1675703253"/>
                  </a:ext>
                </a:extLst>
              </a:tr>
              <a:tr h="811107">
                <a:tc>
                  <a:txBody>
                    <a:bodyPr/>
                    <a:lstStyle/>
                    <a:p>
                      <a:pPr algn="ctr"/>
                      <a:r>
                        <a:rPr lang="en-GB" sz="3600" dirty="0">
                          <a:latin typeface="Special Elite" panose="02000506000000020004" pitchFamily="2" charset="0"/>
                        </a:rPr>
                        <a:t>Z</a:t>
                      </a:r>
                    </a:p>
                  </a:txBody>
                  <a:tcPr anchor="ctr">
                    <a:solidFill>
                      <a:schemeClr val="bg1"/>
                    </a:solidFill>
                  </a:tcPr>
                </a:tc>
                <a:tc>
                  <a:txBody>
                    <a:bodyPr/>
                    <a:lstStyle/>
                    <a:p>
                      <a:pPr algn="ctr"/>
                      <a:r>
                        <a:rPr lang="en-GB" sz="3600" dirty="0">
                          <a:latin typeface="Special Elite" panose="02000506000000020004" pitchFamily="2" charset="0"/>
                        </a:rPr>
                        <a:t>M</a:t>
                      </a:r>
                    </a:p>
                  </a:txBody>
                  <a:tcPr anchor="ctr">
                    <a:solidFill>
                      <a:schemeClr val="bg1"/>
                    </a:solidFill>
                  </a:tcPr>
                </a:tc>
                <a:tc>
                  <a:txBody>
                    <a:bodyPr/>
                    <a:lstStyle/>
                    <a:p>
                      <a:pPr algn="ctr"/>
                      <a:r>
                        <a:rPr lang="en-GB" sz="3600" dirty="0">
                          <a:latin typeface="Special Elite" panose="02000506000000020004" pitchFamily="2" charset="0"/>
                        </a:rPr>
                        <a:t>F</a:t>
                      </a:r>
                    </a:p>
                  </a:txBody>
                  <a:tcPr anchor="ctr">
                    <a:solidFill>
                      <a:schemeClr val="bg1"/>
                    </a:solidFill>
                  </a:tcPr>
                </a:tc>
                <a:tc>
                  <a:txBody>
                    <a:bodyPr/>
                    <a:lstStyle/>
                    <a:p>
                      <a:pPr algn="ctr"/>
                      <a:r>
                        <a:rPr lang="en-GB" sz="3600" dirty="0">
                          <a:latin typeface="Special Elite" panose="02000506000000020004" pitchFamily="2" charset="0"/>
                        </a:rPr>
                        <a:t>V</a:t>
                      </a:r>
                    </a:p>
                  </a:txBody>
                  <a:tcPr anchor="ctr">
                    <a:solidFill>
                      <a:schemeClr val="bg1"/>
                    </a:solidFill>
                  </a:tcPr>
                </a:tc>
                <a:tc>
                  <a:txBody>
                    <a:bodyPr/>
                    <a:lstStyle/>
                    <a:p>
                      <a:pPr algn="ctr"/>
                      <a:r>
                        <a:rPr lang="en-GB" sz="3600" dirty="0">
                          <a:latin typeface="Special Elite" panose="02000506000000020004" pitchFamily="2" charset="0"/>
                        </a:rPr>
                        <a:t>O</a:t>
                      </a:r>
                    </a:p>
                  </a:txBody>
                  <a:tcPr anchor="ctr">
                    <a:solidFill>
                      <a:schemeClr val="bg1"/>
                    </a:solidFill>
                  </a:tcPr>
                </a:tc>
                <a:extLst>
                  <a:ext uri="{0D108BD9-81ED-4DB2-BD59-A6C34878D82A}">
                    <a16:rowId xmlns:a16="http://schemas.microsoft.com/office/drawing/2014/main" val="979095980"/>
                  </a:ext>
                </a:extLst>
              </a:tr>
            </a:tbl>
          </a:graphicData>
        </a:graphic>
      </p:graphicFrame>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sp>
        <p:nvSpPr>
          <p:cNvPr id="6" name="TextBox 5">
            <a:extLst>
              <a:ext uri="{FF2B5EF4-FFF2-40B4-BE49-F238E27FC236}">
                <a16:creationId xmlns:a16="http://schemas.microsoft.com/office/drawing/2014/main" id="{4F720B6E-AE37-48D2-BEA7-7614C47CE141}"/>
              </a:ext>
            </a:extLst>
          </p:cNvPr>
          <p:cNvSpPr txBox="1"/>
          <p:nvPr/>
        </p:nvSpPr>
        <p:spPr>
          <a:xfrm>
            <a:off x="7597530" y="5651823"/>
            <a:ext cx="498764" cy="369332"/>
          </a:xfrm>
          <a:prstGeom prst="rect">
            <a:avLst/>
          </a:prstGeom>
          <a:noFill/>
        </p:spPr>
        <p:txBody>
          <a:bodyPr wrap="square" rtlCol="0">
            <a:spAutoFit/>
          </a:bodyPr>
          <a:lstStyle/>
          <a:p>
            <a:pPr algn="ctr"/>
            <a:r>
              <a:rPr lang="en-GB" dirty="0">
                <a:latin typeface="Special Elite" panose="02000506000000020004" pitchFamily="2" charset="0"/>
              </a:rPr>
              <a:t>31</a:t>
            </a:r>
          </a:p>
        </p:txBody>
      </p:sp>
      <p:sp>
        <p:nvSpPr>
          <p:cNvPr id="7" name="TextBox 6">
            <a:extLst>
              <a:ext uri="{FF2B5EF4-FFF2-40B4-BE49-F238E27FC236}">
                <a16:creationId xmlns:a16="http://schemas.microsoft.com/office/drawing/2014/main" id="{2397E09B-4661-470C-BD58-613A6B86623E}"/>
              </a:ext>
            </a:extLst>
          </p:cNvPr>
          <p:cNvSpPr txBox="1"/>
          <p:nvPr/>
        </p:nvSpPr>
        <p:spPr>
          <a:xfrm>
            <a:off x="8364293" y="5651823"/>
            <a:ext cx="498764"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
        <p:nvSpPr>
          <p:cNvPr id="8" name="TextBox 7">
            <a:extLst>
              <a:ext uri="{FF2B5EF4-FFF2-40B4-BE49-F238E27FC236}">
                <a16:creationId xmlns:a16="http://schemas.microsoft.com/office/drawing/2014/main" id="{A0C50D9D-5CEA-4325-8D67-6EFA11BDDF4C}"/>
              </a:ext>
            </a:extLst>
          </p:cNvPr>
          <p:cNvSpPr txBox="1"/>
          <p:nvPr/>
        </p:nvSpPr>
        <p:spPr>
          <a:xfrm>
            <a:off x="9131056" y="5651823"/>
            <a:ext cx="498764" cy="369332"/>
          </a:xfrm>
          <a:prstGeom prst="rect">
            <a:avLst/>
          </a:prstGeom>
          <a:noFill/>
        </p:spPr>
        <p:txBody>
          <a:bodyPr wrap="square" rtlCol="0">
            <a:spAutoFit/>
          </a:bodyPr>
          <a:lstStyle/>
          <a:p>
            <a:pPr algn="ctr"/>
            <a:r>
              <a:rPr lang="en-GB" dirty="0">
                <a:latin typeface="Special Elite" panose="02000506000000020004" pitchFamily="2" charset="0"/>
              </a:rPr>
              <a:t>33</a:t>
            </a:r>
          </a:p>
        </p:txBody>
      </p:sp>
      <p:sp>
        <p:nvSpPr>
          <p:cNvPr id="9" name="TextBox 8">
            <a:extLst>
              <a:ext uri="{FF2B5EF4-FFF2-40B4-BE49-F238E27FC236}">
                <a16:creationId xmlns:a16="http://schemas.microsoft.com/office/drawing/2014/main" id="{76AD10E6-D504-49B5-A184-3F8650661DFD}"/>
              </a:ext>
            </a:extLst>
          </p:cNvPr>
          <p:cNvSpPr txBox="1"/>
          <p:nvPr/>
        </p:nvSpPr>
        <p:spPr>
          <a:xfrm>
            <a:off x="9897819" y="5651823"/>
            <a:ext cx="498764" cy="369332"/>
          </a:xfrm>
          <a:prstGeom prst="rect">
            <a:avLst/>
          </a:prstGeom>
          <a:noFill/>
        </p:spPr>
        <p:txBody>
          <a:bodyPr wrap="square" rtlCol="0">
            <a:spAutoFit/>
          </a:bodyPr>
          <a:lstStyle/>
          <a:p>
            <a:pPr algn="ctr"/>
            <a:r>
              <a:rPr lang="en-GB" dirty="0">
                <a:latin typeface="Special Elite" panose="02000506000000020004" pitchFamily="2" charset="0"/>
              </a:rPr>
              <a:t>34</a:t>
            </a:r>
          </a:p>
        </p:txBody>
      </p:sp>
      <p:sp>
        <p:nvSpPr>
          <p:cNvPr id="10" name="TextBox 9">
            <a:extLst>
              <a:ext uri="{FF2B5EF4-FFF2-40B4-BE49-F238E27FC236}">
                <a16:creationId xmlns:a16="http://schemas.microsoft.com/office/drawing/2014/main" id="{B0C6E309-6D65-4990-B3D0-8FB63EFBB173}"/>
              </a:ext>
            </a:extLst>
          </p:cNvPr>
          <p:cNvSpPr txBox="1"/>
          <p:nvPr/>
        </p:nvSpPr>
        <p:spPr>
          <a:xfrm>
            <a:off x="10664582" y="5651823"/>
            <a:ext cx="498764" cy="369332"/>
          </a:xfrm>
          <a:prstGeom prst="rect">
            <a:avLst/>
          </a:prstGeom>
          <a:noFill/>
        </p:spPr>
        <p:txBody>
          <a:bodyPr wrap="square" rtlCol="0">
            <a:spAutoFit/>
          </a:bodyPr>
          <a:lstStyle/>
          <a:p>
            <a:pPr algn="ctr"/>
            <a:r>
              <a:rPr lang="en-GB" dirty="0">
                <a:latin typeface="Special Elite" panose="02000506000000020004" pitchFamily="2" charset="0"/>
              </a:rPr>
              <a:t>35</a:t>
            </a:r>
          </a:p>
        </p:txBody>
      </p:sp>
      <p:sp>
        <p:nvSpPr>
          <p:cNvPr id="11" name="TextBox 10">
            <a:extLst>
              <a:ext uri="{FF2B5EF4-FFF2-40B4-BE49-F238E27FC236}">
                <a16:creationId xmlns:a16="http://schemas.microsoft.com/office/drawing/2014/main" id="{7752EA0E-1F7E-42EE-BEAA-E48E62BAF6B6}"/>
              </a:ext>
            </a:extLst>
          </p:cNvPr>
          <p:cNvSpPr txBox="1"/>
          <p:nvPr/>
        </p:nvSpPr>
        <p:spPr>
          <a:xfrm>
            <a:off x="11393677" y="5651823"/>
            <a:ext cx="498764" cy="369332"/>
          </a:xfrm>
          <a:prstGeom prst="rect">
            <a:avLst/>
          </a:prstGeom>
          <a:noFill/>
        </p:spPr>
        <p:txBody>
          <a:bodyPr wrap="square" rtlCol="0">
            <a:spAutoFit/>
          </a:bodyPr>
          <a:lstStyle/>
          <a:p>
            <a:pPr algn="ctr"/>
            <a:r>
              <a:rPr lang="en-GB" dirty="0">
                <a:latin typeface="Special Elite" panose="02000506000000020004" pitchFamily="2" charset="0"/>
              </a:rPr>
              <a:t>36</a:t>
            </a:r>
          </a:p>
        </p:txBody>
      </p:sp>
      <p:sp>
        <p:nvSpPr>
          <p:cNvPr id="12" name="TextBox 11">
            <a:extLst>
              <a:ext uri="{FF2B5EF4-FFF2-40B4-BE49-F238E27FC236}">
                <a16:creationId xmlns:a16="http://schemas.microsoft.com/office/drawing/2014/main" id="{4C224337-A97D-414C-BE99-8464580E0B6A}"/>
              </a:ext>
            </a:extLst>
          </p:cNvPr>
          <p:cNvSpPr txBox="1"/>
          <p:nvPr/>
        </p:nvSpPr>
        <p:spPr>
          <a:xfrm>
            <a:off x="7292730" y="5291667"/>
            <a:ext cx="498764" cy="369332"/>
          </a:xfrm>
          <a:prstGeom prst="rect">
            <a:avLst/>
          </a:prstGeom>
          <a:noFill/>
        </p:spPr>
        <p:txBody>
          <a:bodyPr wrap="square" rtlCol="0">
            <a:spAutoFit/>
          </a:bodyPr>
          <a:lstStyle/>
          <a:p>
            <a:pPr algn="ctr"/>
            <a:r>
              <a:rPr lang="en-GB" dirty="0">
                <a:latin typeface="Special Elite" panose="02000506000000020004" pitchFamily="2" charset="0"/>
              </a:rPr>
              <a:t>58</a:t>
            </a:r>
          </a:p>
        </p:txBody>
      </p:sp>
      <p:sp>
        <p:nvSpPr>
          <p:cNvPr id="13" name="TextBox 12">
            <a:extLst>
              <a:ext uri="{FF2B5EF4-FFF2-40B4-BE49-F238E27FC236}">
                <a16:creationId xmlns:a16="http://schemas.microsoft.com/office/drawing/2014/main" id="{1B6ADE31-2766-416E-BDE8-C95452E3F860}"/>
              </a:ext>
            </a:extLst>
          </p:cNvPr>
          <p:cNvSpPr txBox="1"/>
          <p:nvPr/>
        </p:nvSpPr>
        <p:spPr>
          <a:xfrm>
            <a:off x="7292730" y="4505855"/>
            <a:ext cx="498764" cy="369332"/>
          </a:xfrm>
          <a:prstGeom prst="rect">
            <a:avLst/>
          </a:prstGeom>
          <a:noFill/>
        </p:spPr>
        <p:txBody>
          <a:bodyPr wrap="square" rtlCol="0">
            <a:spAutoFit/>
          </a:bodyPr>
          <a:lstStyle/>
          <a:p>
            <a:pPr algn="ctr"/>
            <a:r>
              <a:rPr lang="en-GB" dirty="0">
                <a:latin typeface="Special Elite" panose="02000506000000020004" pitchFamily="2" charset="0"/>
              </a:rPr>
              <a:t>59</a:t>
            </a:r>
          </a:p>
        </p:txBody>
      </p:sp>
      <p:sp>
        <p:nvSpPr>
          <p:cNvPr id="14" name="TextBox 13">
            <a:extLst>
              <a:ext uri="{FF2B5EF4-FFF2-40B4-BE49-F238E27FC236}">
                <a16:creationId xmlns:a16="http://schemas.microsoft.com/office/drawing/2014/main" id="{F6BD88CB-2295-4E22-933F-51307924FFA8}"/>
              </a:ext>
            </a:extLst>
          </p:cNvPr>
          <p:cNvSpPr txBox="1"/>
          <p:nvPr/>
        </p:nvSpPr>
        <p:spPr>
          <a:xfrm>
            <a:off x="7292730" y="3686704"/>
            <a:ext cx="498764" cy="369332"/>
          </a:xfrm>
          <a:prstGeom prst="rect">
            <a:avLst/>
          </a:prstGeom>
          <a:noFill/>
        </p:spPr>
        <p:txBody>
          <a:bodyPr wrap="square" rtlCol="0">
            <a:spAutoFit/>
          </a:bodyPr>
          <a:lstStyle/>
          <a:p>
            <a:pPr algn="ctr"/>
            <a:r>
              <a:rPr lang="en-GB" dirty="0">
                <a:latin typeface="Special Elite" panose="02000506000000020004" pitchFamily="2" charset="0"/>
              </a:rPr>
              <a:t>60</a:t>
            </a:r>
          </a:p>
        </p:txBody>
      </p:sp>
      <p:sp>
        <p:nvSpPr>
          <p:cNvPr id="15" name="TextBox 14">
            <a:extLst>
              <a:ext uri="{FF2B5EF4-FFF2-40B4-BE49-F238E27FC236}">
                <a16:creationId xmlns:a16="http://schemas.microsoft.com/office/drawing/2014/main" id="{477807DD-0DD8-47DA-8735-8D01D76D4D01}"/>
              </a:ext>
            </a:extLst>
          </p:cNvPr>
          <p:cNvSpPr txBox="1"/>
          <p:nvPr/>
        </p:nvSpPr>
        <p:spPr>
          <a:xfrm>
            <a:off x="7292730" y="2885152"/>
            <a:ext cx="498764" cy="369332"/>
          </a:xfrm>
          <a:prstGeom prst="rect">
            <a:avLst/>
          </a:prstGeom>
          <a:noFill/>
        </p:spPr>
        <p:txBody>
          <a:bodyPr wrap="square" rtlCol="0">
            <a:spAutoFit/>
          </a:bodyPr>
          <a:lstStyle/>
          <a:p>
            <a:pPr algn="ctr"/>
            <a:r>
              <a:rPr lang="en-GB" dirty="0">
                <a:latin typeface="Special Elite" panose="02000506000000020004" pitchFamily="2" charset="0"/>
              </a:rPr>
              <a:t>61</a:t>
            </a:r>
          </a:p>
        </p:txBody>
      </p:sp>
      <p:sp>
        <p:nvSpPr>
          <p:cNvPr id="16" name="TextBox 15">
            <a:extLst>
              <a:ext uri="{FF2B5EF4-FFF2-40B4-BE49-F238E27FC236}">
                <a16:creationId xmlns:a16="http://schemas.microsoft.com/office/drawing/2014/main" id="{1DD22B03-F614-4D68-85EE-80395B779870}"/>
              </a:ext>
            </a:extLst>
          </p:cNvPr>
          <p:cNvSpPr txBox="1"/>
          <p:nvPr/>
        </p:nvSpPr>
        <p:spPr>
          <a:xfrm>
            <a:off x="7292730" y="2066001"/>
            <a:ext cx="498764" cy="369332"/>
          </a:xfrm>
          <a:prstGeom prst="rect">
            <a:avLst/>
          </a:prstGeom>
          <a:noFill/>
        </p:spPr>
        <p:txBody>
          <a:bodyPr wrap="square" rtlCol="0">
            <a:spAutoFit/>
          </a:bodyPr>
          <a:lstStyle/>
          <a:p>
            <a:pPr algn="ctr"/>
            <a:r>
              <a:rPr lang="en-GB" dirty="0">
                <a:latin typeface="Special Elite" panose="02000506000000020004" pitchFamily="2" charset="0"/>
              </a:rPr>
              <a:t>62</a:t>
            </a:r>
          </a:p>
        </p:txBody>
      </p:sp>
      <p:sp>
        <p:nvSpPr>
          <p:cNvPr id="17" name="TextBox 16">
            <a:extLst>
              <a:ext uri="{FF2B5EF4-FFF2-40B4-BE49-F238E27FC236}">
                <a16:creationId xmlns:a16="http://schemas.microsoft.com/office/drawing/2014/main" id="{17339474-6636-4731-8E53-ABBCB230FA66}"/>
              </a:ext>
            </a:extLst>
          </p:cNvPr>
          <p:cNvSpPr txBox="1"/>
          <p:nvPr/>
        </p:nvSpPr>
        <p:spPr>
          <a:xfrm>
            <a:off x="7273680" y="1236132"/>
            <a:ext cx="498764" cy="369332"/>
          </a:xfrm>
          <a:prstGeom prst="rect">
            <a:avLst/>
          </a:prstGeom>
          <a:noFill/>
        </p:spPr>
        <p:txBody>
          <a:bodyPr wrap="square" rtlCol="0">
            <a:spAutoFit/>
          </a:bodyPr>
          <a:lstStyle/>
          <a:p>
            <a:pPr algn="ctr"/>
            <a:r>
              <a:rPr lang="en-GB" dirty="0">
                <a:latin typeface="Special Elite" panose="02000506000000020004" pitchFamily="2" charset="0"/>
              </a:rPr>
              <a:t>63</a:t>
            </a:r>
          </a:p>
        </p:txBody>
      </p:sp>
      <p:sp>
        <p:nvSpPr>
          <p:cNvPr id="46" name="Rectangle 45">
            <a:extLst>
              <a:ext uri="{FF2B5EF4-FFF2-40B4-BE49-F238E27FC236}">
                <a16:creationId xmlns:a16="http://schemas.microsoft.com/office/drawing/2014/main" id="{8E727FF4-B619-46EE-9DB0-BA62EB7E3F6F}"/>
              </a:ext>
            </a:extLst>
          </p:cNvPr>
          <p:cNvSpPr/>
          <p:nvPr/>
        </p:nvSpPr>
        <p:spPr>
          <a:xfrm>
            <a:off x="576459" y="1420798"/>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47" name="TextBox 46">
            <a:extLst>
              <a:ext uri="{FF2B5EF4-FFF2-40B4-BE49-F238E27FC236}">
                <a16:creationId xmlns:a16="http://schemas.microsoft.com/office/drawing/2014/main" id="{9649E922-3EA2-4EE6-AE7C-2B7779FB52E9}"/>
              </a:ext>
            </a:extLst>
          </p:cNvPr>
          <p:cNvSpPr txBox="1"/>
          <p:nvPr/>
        </p:nvSpPr>
        <p:spPr>
          <a:xfrm>
            <a:off x="576458" y="158289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48" name="TextBox 47">
            <a:extLst>
              <a:ext uri="{FF2B5EF4-FFF2-40B4-BE49-F238E27FC236}">
                <a16:creationId xmlns:a16="http://schemas.microsoft.com/office/drawing/2014/main" id="{9C9003C9-3F59-4DF0-8584-47078AF1B14B}"/>
              </a:ext>
            </a:extLst>
          </p:cNvPr>
          <p:cNvSpPr txBox="1"/>
          <p:nvPr/>
        </p:nvSpPr>
        <p:spPr>
          <a:xfrm>
            <a:off x="557408" y="2044556"/>
            <a:ext cx="6388403"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
        <p:nvSpPr>
          <p:cNvPr id="49" name="TextBox 48">
            <a:extLst>
              <a:ext uri="{FF2B5EF4-FFF2-40B4-BE49-F238E27FC236}">
                <a16:creationId xmlns:a16="http://schemas.microsoft.com/office/drawing/2014/main" id="{8FE93529-12D4-478E-A82E-33D7D15938C0}"/>
              </a:ext>
            </a:extLst>
          </p:cNvPr>
          <p:cNvSpPr txBox="1"/>
          <p:nvPr/>
        </p:nvSpPr>
        <p:spPr>
          <a:xfrm>
            <a:off x="576458" y="250622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50" name="TextBox 49">
            <a:extLst>
              <a:ext uri="{FF2B5EF4-FFF2-40B4-BE49-F238E27FC236}">
                <a16:creationId xmlns:a16="http://schemas.microsoft.com/office/drawing/2014/main" id="{80B34058-3229-4254-B8AA-E07792B3309F}"/>
              </a:ext>
            </a:extLst>
          </p:cNvPr>
          <p:cNvSpPr txBox="1"/>
          <p:nvPr/>
        </p:nvSpPr>
        <p:spPr>
          <a:xfrm>
            <a:off x="557408" y="2967886"/>
            <a:ext cx="6388403" cy="461665"/>
          </a:xfrm>
          <a:prstGeom prst="rect">
            <a:avLst/>
          </a:prstGeom>
          <a:noFill/>
          <a:ln>
            <a:noFill/>
          </a:ln>
        </p:spPr>
        <p:txBody>
          <a:bodyPr wrap="square" rtlCol="0">
            <a:spAutoFit/>
          </a:bodyPr>
          <a:lstStyle/>
          <a:p>
            <a:endParaRPr lang="en-GB" sz="2400" dirty="0">
              <a:latin typeface="Special Elite" panose="02000506000000020004" pitchFamily="2" charset="0"/>
            </a:endParaRPr>
          </a:p>
        </p:txBody>
      </p:sp>
      <p:sp>
        <p:nvSpPr>
          <p:cNvPr id="51" name="TextBox 50">
            <a:extLst>
              <a:ext uri="{FF2B5EF4-FFF2-40B4-BE49-F238E27FC236}">
                <a16:creationId xmlns:a16="http://schemas.microsoft.com/office/drawing/2014/main" id="{A5A01929-94BB-49BC-8075-CC6760B3B709}"/>
              </a:ext>
            </a:extLst>
          </p:cNvPr>
          <p:cNvSpPr txBox="1"/>
          <p:nvPr/>
        </p:nvSpPr>
        <p:spPr>
          <a:xfrm>
            <a:off x="567991" y="342758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52" name="TextBox 51">
            <a:extLst>
              <a:ext uri="{FF2B5EF4-FFF2-40B4-BE49-F238E27FC236}">
                <a16:creationId xmlns:a16="http://schemas.microsoft.com/office/drawing/2014/main" id="{AA53837E-CFCF-4D43-B13C-43EBEEAC7DD2}"/>
              </a:ext>
            </a:extLst>
          </p:cNvPr>
          <p:cNvSpPr txBox="1"/>
          <p:nvPr/>
        </p:nvSpPr>
        <p:spPr>
          <a:xfrm>
            <a:off x="576458" y="3887282"/>
            <a:ext cx="6388403" cy="461665"/>
          </a:xfrm>
          <a:prstGeom prst="rect">
            <a:avLst/>
          </a:prstGeom>
          <a:noFill/>
          <a:ln>
            <a:noFill/>
          </a:ln>
        </p:spPr>
        <p:txBody>
          <a:bodyPr wrap="square" rtlCol="0">
            <a:spAutoFit/>
          </a:bodyPr>
          <a:lstStyle/>
          <a:p>
            <a:pPr algn="ctr"/>
            <a:endParaRPr lang="en-GB" sz="2400" dirty="0">
              <a:latin typeface="Special Elite" panose="02000506000000020004" pitchFamily="2" charset="0"/>
            </a:endParaRPr>
          </a:p>
        </p:txBody>
      </p:sp>
      <p:sp>
        <p:nvSpPr>
          <p:cNvPr id="53" name="TextBox 52">
            <a:extLst>
              <a:ext uri="{FF2B5EF4-FFF2-40B4-BE49-F238E27FC236}">
                <a16:creationId xmlns:a16="http://schemas.microsoft.com/office/drawing/2014/main" id="{E14767EF-8899-4E0E-8699-3F12F18697C3}"/>
              </a:ext>
            </a:extLst>
          </p:cNvPr>
          <p:cNvSpPr txBox="1"/>
          <p:nvPr/>
        </p:nvSpPr>
        <p:spPr>
          <a:xfrm>
            <a:off x="578575" y="4346980"/>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54" name="TextBox 53">
            <a:extLst>
              <a:ext uri="{FF2B5EF4-FFF2-40B4-BE49-F238E27FC236}">
                <a16:creationId xmlns:a16="http://schemas.microsoft.com/office/drawing/2014/main" id="{887F3351-FBD1-411C-B2B8-3A682EB710E0}"/>
              </a:ext>
            </a:extLst>
          </p:cNvPr>
          <p:cNvSpPr txBox="1"/>
          <p:nvPr/>
        </p:nvSpPr>
        <p:spPr>
          <a:xfrm>
            <a:off x="587042" y="4806678"/>
            <a:ext cx="6388403"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Tree>
    <p:extLst>
      <p:ext uri="{BB962C8B-B14F-4D97-AF65-F5344CB8AC3E}">
        <p14:creationId xmlns:p14="http://schemas.microsoft.com/office/powerpoint/2010/main" val="1789586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42FE40A-D807-4589-BB22-F851C6313C33}"/>
              </a:ext>
            </a:extLst>
          </p:cNvPr>
          <p:cNvGraphicFramePr>
            <a:graphicFrameLocks noGrp="1"/>
          </p:cNvGraphicFramePr>
          <p:nvPr>
            <p:extLst>
              <p:ext uri="{D42A27DB-BD31-4B8C-83A1-F6EECF244321}">
                <p14:modId xmlns:p14="http://schemas.microsoft.com/office/powerpoint/2010/main" val="794018188"/>
              </p:ext>
            </p:extLst>
          </p:nvPr>
        </p:nvGraphicFramePr>
        <p:xfrm>
          <a:off x="7856149" y="1420798"/>
          <a:ext cx="3786910" cy="4055535"/>
        </p:xfrm>
        <a:graphic>
          <a:graphicData uri="http://schemas.openxmlformats.org/drawingml/2006/table">
            <a:tbl>
              <a:tblPr firstRow="1" bandRow="1">
                <a:tableStyleId>{5940675A-B579-460E-94D1-54222C63F5DA}</a:tableStyleId>
              </a:tblPr>
              <a:tblGrid>
                <a:gridCol w="757382">
                  <a:extLst>
                    <a:ext uri="{9D8B030D-6E8A-4147-A177-3AD203B41FA5}">
                      <a16:colId xmlns:a16="http://schemas.microsoft.com/office/drawing/2014/main" val="3541342036"/>
                    </a:ext>
                  </a:extLst>
                </a:gridCol>
                <a:gridCol w="757382">
                  <a:extLst>
                    <a:ext uri="{9D8B030D-6E8A-4147-A177-3AD203B41FA5}">
                      <a16:colId xmlns:a16="http://schemas.microsoft.com/office/drawing/2014/main" val="2354466020"/>
                    </a:ext>
                  </a:extLst>
                </a:gridCol>
                <a:gridCol w="757382">
                  <a:extLst>
                    <a:ext uri="{9D8B030D-6E8A-4147-A177-3AD203B41FA5}">
                      <a16:colId xmlns:a16="http://schemas.microsoft.com/office/drawing/2014/main" val="1080733141"/>
                    </a:ext>
                  </a:extLst>
                </a:gridCol>
                <a:gridCol w="757382">
                  <a:extLst>
                    <a:ext uri="{9D8B030D-6E8A-4147-A177-3AD203B41FA5}">
                      <a16:colId xmlns:a16="http://schemas.microsoft.com/office/drawing/2014/main" val="2540219492"/>
                    </a:ext>
                  </a:extLst>
                </a:gridCol>
                <a:gridCol w="757382">
                  <a:extLst>
                    <a:ext uri="{9D8B030D-6E8A-4147-A177-3AD203B41FA5}">
                      <a16:colId xmlns:a16="http://schemas.microsoft.com/office/drawing/2014/main" val="3419851039"/>
                    </a:ext>
                  </a:extLst>
                </a:gridCol>
              </a:tblGrid>
              <a:tr h="811107">
                <a:tc>
                  <a:txBody>
                    <a:bodyPr/>
                    <a:lstStyle/>
                    <a:p>
                      <a:pPr algn="ctr"/>
                      <a:r>
                        <a:rPr lang="en-GB" sz="3600" dirty="0">
                          <a:latin typeface="Special Elite" panose="02000506000000020004" pitchFamily="2" charset="0"/>
                        </a:rPr>
                        <a:t>R</a:t>
                      </a:r>
                    </a:p>
                  </a:txBody>
                  <a:tcPr anchor="ctr">
                    <a:solidFill>
                      <a:schemeClr val="bg1"/>
                    </a:solidFill>
                  </a:tcPr>
                </a:tc>
                <a:tc>
                  <a:txBody>
                    <a:bodyPr/>
                    <a:lstStyle/>
                    <a:p>
                      <a:pPr algn="ctr"/>
                      <a:r>
                        <a:rPr lang="en-GB" sz="3600" dirty="0">
                          <a:latin typeface="Special Elite" panose="02000506000000020004" pitchFamily="2" charset="0"/>
                        </a:rPr>
                        <a:t>J</a:t>
                      </a:r>
                    </a:p>
                  </a:txBody>
                  <a:tcPr anchor="ctr">
                    <a:solidFill>
                      <a:schemeClr val="bg1"/>
                    </a:solidFill>
                  </a:tcPr>
                </a:tc>
                <a:tc>
                  <a:txBody>
                    <a:bodyPr/>
                    <a:lstStyle/>
                    <a:p>
                      <a:pPr algn="ctr"/>
                      <a:r>
                        <a:rPr lang="en-GB" sz="3600" dirty="0">
                          <a:latin typeface="Special Elite" panose="02000506000000020004" pitchFamily="2" charset="0"/>
                        </a:rPr>
                        <a:t>K</a:t>
                      </a:r>
                    </a:p>
                  </a:txBody>
                  <a:tcPr anchor="ctr">
                    <a:solidFill>
                      <a:srgbClr val="00B050"/>
                    </a:solidFill>
                  </a:tcPr>
                </a:tc>
                <a:tc>
                  <a:txBody>
                    <a:bodyPr/>
                    <a:lstStyle/>
                    <a:p>
                      <a:pPr algn="ctr"/>
                      <a:r>
                        <a:rPr lang="en-GB" sz="3600" dirty="0">
                          <a:latin typeface="Special Elite" panose="02000506000000020004" pitchFamily="2" charset="0"/>
                        </a:rPr>
                        <a:t>C</a:t>
                      </a:r>
                    </a:p>
                  </a:txBody>
                  <a:tcPr anchor="ctr">
                    <a:solidFill>
                      <a:schemeClr val="bg1"/>
                    </a:solidFill>
                  </a:tcPr>
                </a:tc>
                <a:tc>
                  <a:txBody>
                    <a:bodyPr/>
                    <a:lstStyle/>
                    <a:p>
                      <a:pPr algn="ctr"/>
                      <a:r>
                        <a:rPr lang="en-GB" sz="3600" dirty="0">
                          <a:latin typeface="Special Elite" panose="02000506000000020004" pitchFamily="2" charset="0"/>
                        </a:rPr>
                        <a:t>U</a:t>
                      </a:r>
                    </a:p>
                  </a:txBody>
                  <a:tcPr anchor="ctr">
                    <a:solidFill>
                      <a:schemeClr val="bg1"/>
                    </a:solidFill>
                  </a:tcPr>
                </a:tc>
                <a:extLst>
                  <a:ext uri="{0D108BD9-81ED-4DB2-BD59-A6C34878D82A}">
                    <a16:rowId xmlns:a16="http://schemas.microsoft.com/office/drawing/2014/main" val="3401795158"/>
                  </a:ext>
                </a:extLst>
              </a:tr>
              <a:tr h="811107">
                <a:tc>
                  <a:txBody>
                    <a:bodyPr/>
                    <a:lstStyle/>
                    <a:p>
                      <a:pPr algn="ctr"/>
                      <a:r>
                        <a:rPr lang="en-GB" sz="3600" dirty="0">
                          <a:latin typeface="Special Elite" panose="02000506000000020004" pitchFamily="2" charset="0"/>
                        </a:rPr>
                        <a:t>E</a:t>
                      </a:r>
                    </a:p>
                  </a:txBody>
                  <a:tcPr anchor="ctr">
                    <a:solidFill>
                      <a:schemeClr val="bg1"/>
                    </a:solidFill>
                  </a:tcPr>
                </a:tc>
                <a:tc>
                  <a:txBody>
                    <a:bodyPr/>
                    <a:lstStyle/>
                    <a:p>
                      <a:pPr algn="ctr"/>
                      <a:r>
                        <a:rPr lang="en-GB" sz="3600" dirty="0">
                          <a:latin typeface="Special Elite" panose="02000506000000020004" pitchFamily="2" charset="0"/>
                        </a:rPr>
                        <a:t>A</a:t>
                      </a:r>
                    </a:p>
                  </a:txBody>
                  <a:tcPr anchor="ctr">
                    <a:solidFill>
                      <a:schemeClr val="bg1"/>
                    </a:solidFill>
                  </a:tcPr>
                </a:tc>
                <a:tc>
                  <a:txBody>
                    <a:bodyPr/>
                    <a:lstStyle/>
                    <a:p>
                      <a:pPr algn="ctr"/>
                      <a:r>
                        <a:rPr lang="en-GB" sz="3600" dirty="0">
                          <a:latin typeface="Special Elite" panose="02000506000000020004" pitchFamily="2" charset="0"/>
                        </a:rPr>
                        <a:t>QX</a:t>
                      </a:r>
                    </a:p>
                  </a:txBody>
                  <a:tcPr anchor="ctr">
                    <a:solidFill>
                      <a:schemeClr val="bg1"/>
                    </a:solidFill>
                  </a:tcPr>
                </a:tc>
                <a:tc>
                  <a:txBody>
                    <a:bodyPr/>
                    <a:lstStyle/>
                    <a:p>
                      <a:pPr algn="ctr"/>
                      <a:r>
                        <a:rPr lang="en-GB" sz="3600" dirty="0">
                          <a:latin typeface="Special Elite" panose="02000506000000020004" pitchFamily="2" charset="0"/>
                        </a:rPr>
                        <a:t>N</a:t>
                      </a:r>
                    </a:p>
                  </a:txBody>
                  <a:tcPr anchor="ctr">
                    <a:solidFill>
                      <a:schemeClr val="bg1"/>
                    </a:solidFill>
                  </a:tcPr>
                </a:tc>
                <a:tc>
                  <a:txBody>
                    <a:bodyPr/>
                    <a:lstStyle/>
                    <a:p>
                      <a:pPr algn="ctr"/>
                      <a:r>
                        <a:rPr lang="en-GB" sz="3600" dirty="0">
                          <a:latin typeface="Special Elite" panose="02000506000000020004" pitchFamily="2" charset="0"/>
                        </a:rPr>
                        <a:t>P</a:t>
                      </a:r>
                    </a:p>
                  </a:txBody>
                  <a:tcPr anchor="ctr">
                    <a:solidFill>
                      <a:srgbClr val="FF0000"/>
                    </a:solidFill>
                  </a:tcPr>
                </a:tc>
                <a:extLst>
                  <a:ext uri="{0D108BD9-81ED-4DB2-BD59-A6C34878D82A}">
                    <a16:rowId xmlns:a16="http://schemas.microsoft.com/office/drawing/2014/main" val="2920747897"/>
                  </a:ext>
                </a:extLst>
              </a:tr>
              <a:tr h="811107">
                <a:tc>
                  <a:txBody>
                    <a:bodyPr/>
                    <a:lstStyle/>
                    <a:p>
                      <a:pPr algn="ctr"/>
                      <a:r>
                        <a:rPr lang="en-GB" sz="3600" dirty="0">
                          <a:latin typeface="Special Elite" panose="02000506000000020004" pitchFamily="2" charset="0"/>
                        </a:rPr>
                        <a:t>W</a:t>
                      </a:r>
                    </a:p>
                  </a:txBody>
                  <a:tcPr anchor="ctr">
                    <a:solidFill>
                      <a:schemeClr val="bg1"/>
                    </a:solidFill>
                  </a:tcPr>
                </a:tc>
                <a:tc>
                  <a:txBody>
                    <a:bodyPr/>
                    <a:lstStyle/>
                    <a:p>
                      <a:pPr algn="ctr"/>
                      <a:r>
                        <a:rPr lang="en-GB" sz="3600" dirty="0">
                          <a:latin typeface="Special Elite" panose="02000506000000020004" pitchFamily="2" charset="0"/>
                        </a:rPr>
                        <a:t>I</a:t>
                      </a:r>
                    </a:p>
                  </a:txBody>
                  <a:tcPr anchor="ctr">
                    <a:solidFill>
                      <a:schemeClr val="bg1"/>
                    </a:solidFill>
                  </a:tcPr>
                </a:tc>
                <a:tc>
                  <a:txBody>
                    <a:bodyPr/>
                    <a:lstStyle/>
                    <a:p>
                      <a:pPr algn="ctr"/>
                      <a:r>
                        <a:rPr lang="en-GB" sz="3600" dirty="0">
                          <a:latin typeface="Special Elite" panose="02000506000000020004" pitchFamily="2" charset="0"/>
                        </a:rPr>
                        <a:t>H</a:t>
                      </a:r>
                    </a:p>
                  </a:txBody>
                  <a:tcPr anchor="ctr">
                    <a:solidFill>
                      <a:schemeClr val="bg1"/>
                    </a:solidFill>
                  </a:tcPr>
                </a:tc>
                <a:tc>
                  <a:txBody>
                    <a:bodyPr/>
                    <a:lstStyle/>
                    <a:p>
                      <a:pPr algn="ctr"/>
                      <a:r>
                        <a:rPr lang="en-GB" sz="3600" dirty="0">
                          <a:latin typeface="Special Elite" panose="02000506000000020004" pitchFamily="2" charset="0"/>
                        </a:rPr>
                        <a:t>B</a:t>
                      </a:r>
                    </a:p>
                  </a:txBody>
                  <a:tcPr anchor="ctr">
                    <a:solidFill>
                      <a:schemeClr val="bg1"/>
                    </a:solidFill>
                  </a:tcPr>
                </a:tc>
                <a:tc>
                  <a:txBody>
                    <a:bodyPr/>
                    <a:lstStyle/>
                    <a:p>
                      <a:pPr algn="ctr"/>
                      <a:r>
                        <a:rPr lang="en-GB" sz="3600" dirty="0">
                          <a:latin typeface="Special Elite" panose="02000506000000020004" pitchFamily="2" charset="0"/>
                        </a:rPr>
                        <a:t>Y</a:t>
                      </a:r>
                    </a:p>
                  </a:txBody>
                  <a:tcPr anchor="ctr">
                    <a:solidFill>
                      <a:schemeClr val="bg1"/>
                    </a:solidFill>
                  </a:tcPr>
                </a:tc>
                <a:extLst>
                  <a:ext uri="{0D108BD9-81ED-4DB2-BD59-A6C34878D82A}">
                    <a16:rowId xmlns:a16="http://schemas.microsoft.com/office/drawing/2014/main" val="755500645"/>
                  </a:ext>
                </a:extLst>
              </a:tr>
              <a:tr h="811107">
                <a:tc>
                  <a:txBody>
                    <a:bodyPr/>
                    <a:lstStyle/>
                    <a:p>
                      <a:pPr algn="ctr"/>
                      <a:r>
                        <a:rPr lang="en-GB" sz="3600" dirty="0">
                          <a:latin typeface="Special Elite" panose="02000506000000020004" pitchFamily="2" charset="0"/>
                        </a:rPr>
                        <a:t>D</a:t>
                      </a:r>
                    </a:p>
                  </a:txBody>
                  <a:tcPr anchor="ctr">
                    <a:solidFill>
                      <a:schemeClr val="accent5"/>
                    </a:solidFill>
                  </a:tcPr>
                </a:tc>
                <a:tc>
                  <a:txBody>
                    <a:bodyPr/>
                    <a:lstStyle/>
                    <a:p>
                      <a:pPr algn="ctr"/>
                      <a:r>
                        <a:rPr lang="en-GB" sz="3600" dirty="0">
                          <a:latin typeface="Special Elite" panose="02000506000000020004" pitchFamily="2" charset="0"/>
                        </a:rPr>
                        <a:t>S</a:t>
                      </a:r>
                    </a:p>
                  </a:txBody>
                  <a:tcPr anchor="ctr">
                    <a:solidFill>
                      <a:schemeClr val="bg1"/>
                    </a:solidFill>
                  </a:tcPr>
                </a:tc>
                <a:tc>
                  <a:txBody>
                    <a:bodyPr/>
                    <a:lstStyle/>
                    <a:p>
                      <a:pPr algn="ctr"/>
                      <a:r>
                        <a:rPr lang="en-GB" sz="3600" dirty="0">
                          <a:latin typeface="Special Elite" panose="02000506000000020004" pitchFamily="2" charset="0"/>
                        </a:rPr>
                        <a:t>L</a:t>
                      </a:r>
                    </a:p>
                  </a:txBody>
                  <a:tcPr anchor="ctr">
                    <a:solidFill>
                      <a:schemeClr val="bg1"/>
                    </a:solidFill>
                  </a:tcPr>
                </a:tc>
                <a:tc>
                  <a:txBody>
                    <a:bodyPr/>
                    <a:lstStyle/>
                    <a:p>
                      <a:pPr algn="ctr"/>
                      <a:r>
                        <a:rPr lang="en-GB" sz="3600" dirty="0">
                          <a:latin typeface="Special Elite" panose="02000506000000020004" pitchFamily="2" charset="0"/>
                        </a:rPr>
                        <a:t>T</a:t>
                      </a:r>
                    </a:p>
                  </a:txBody>
                  <a:tcPr anchor="ctr">
                    <a:solidFill>
                      <a:schemeClr val="bg1"/>
                    </a:solidFill>
                  </a:tcPr>
                </a:tc>
                <a:tc>
                  <a:txBody>
                    <a:bodyPr/>
                    <a:lstStyle/>
                    <a:p>
                      <a:pPr algn="ctr"/>
                      <a:r>
                        <a:rPr lang="en-GB" sz="3600" dirty="0">
                          <a:latin typeface="Special Elite" panose="02000506000000020004" pitchFamily="2" charset="0"/>
                        </a:rPr>
                        <a:t>G</a:t>
                      </a:r>
                    </a:p>
                  </a:txBody>
                  <a:tcPr anchor="ctr">
                    <a:solidFill>
                      <a:schemeClr val="bg1"/>
                    </a:solidFill>
                  </a:tcPr>
                </a:tc>
                <a:extLst>
                  <a:ext uri="{0D108BD9-81ED-4DB2-BD59-A6C34878D82A}">
                    <a16:rowId xmlns:a16="http://schemas.microsoft.com/office/drawing/2014/main" val="1675703253"/>
                  </a:ext>
                </a:extLst>
              </a:tr>
              <a:tr h="811107">
                <a:tc>
                  <a:txBody>
                    <a:bodyPr/>
                    <a:lstStyle/>
                    <a:p>
                      <a:pPr algn="ctr"/>
                      <a:r>
                        <a:rPr lang="en-GB" sz="3600" dirty="0">
                          <a:latin typeface="Special Elite" panose="02000506000000020004" pitchFamily="2" charset="0"/>
                        </a:rPr>
                        <a:t>Z</a:t>
                      </a:r>
                    </a:p>
                  </a:txBody>
                  <a:tcPr anchor="ctr">
                    <a:solidFill>
                      <a:schemeClr val="bg1"/>
                    </a:solidFill>
                  </a:tcPr>
                </a:tc>
                <a:tc>
                  <a:txBody>
                    <a:bodyPr/>
                    <a:lstStyle/>
                    <a:p>
                      <a:pPr algn="ctr"/>
                      <a:r>
                        <a:rPr lang="en-GB" sz="3600" dirty="0">
                          <a:latin typeface="Special Elite" panose="02000506000000020004" pitchFamily="2" charset="0"/>
                        </a:rPr>
                        <a:t>M</a:t>
                      </a:r>
                    </a:p>
                  </a:txBody>
                  <a:tcPr anchor="ctr">
                    <a:solidFill>
                      <a:schemeClr val="bg1"/>
                    </a:solidFill>
                  </a:tcPr>
                </a:tc>
                <a:tc>
                  <a:txBody>
                    <a:bodyPr/>
                    <a:lstStyle/>
                    <a:p>
                      <a:pPr algn="ctr"/>
                      <a:r>
                        <a:rPr lang="en-GB" sz="3600" dirty="0">
                          <a:latin typeface="Special Elite" panose="02000506000000020004" pitchFamily="2" charset="0"/>
                        </a:rPr>
                        <a:t>F</a:t>
                      </a:r>
                    </a:p>
                  </a:txBody>
                  <a:tcPr anchor="ctr">
                    <a:solidFill>
                      <a:schemeClr val="bg1"/>
                    </a:solidFill>
                  </a:tcPr>
                </a:tc>
                <a:tc>
                  <a:txBody>
                    <a:bodyPr/>
                    <a:lstStyle/>
                    <a:p>
                      <a:pPr algn="ctr"/>
                      <a:r>
                        <a:rPr lang="en-GB" sz="3600" dirty="0">
                          <a:latin typeface="Special Elite" panose="02000506000000020004" pitchFamily="2" charset="0"/>
                        </a:rPr>
                        <a:t>V</a:t>
                      </a:r>
                    </a:p>
                  </a:txBody>
                  <a:tcPr anchor="ctr">
                    <a:solidFill>
                      <a:schemeClr val="bg1"/>
                    </a:solidFill>
                  </a:tcPr>
                </a:tc>
                <a:tc>
                  <a:txBody>
                    <a:bodyPr/>
                    <a:lstStyle/>
                    <a:p>
                      <a:pPr algn="ctr"/>
                      <a:r>
                        <a:rPr lang="en-GB" sz="3600" dirty="0">
                          <a:latin typeface="Special Elite" panose="02000506000000020004" pitchFamily="2" charset="0"/>
                        </a:rPr>
                        <a:t>O</a:t>
                      </a:r>
                    </a:p>
                  </a:txBody>
                  <a:tcPr anchor="ctr">
                    <a:solidFill>
                      <a:schemeClr val="bg1"/>
                    </a:solidFill>
                  </a:tcPr>
                </a:tc>
                <a:extLst>
                  <a:ext uri="{0D108BD9-81ED-4DB2-BD59-A6C34878D82A}">
                    <a16:rowId xmlns:a16="http://schemas.microsoft.com/office/drawing/2014/main" val="979095980"/>
                  </a:ext>
                </a:extLst>
              </a:tr>
            </a:tbl>
          </a:graphicData>
        </a:graphic>
      </p:graphicFrame>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sp>
        <p:nvSpPr>
          <p:cNvPr id="6" name="TextBox 5">
            <a:extLst>
              <a:ext uri="{FF2B5EF4-FFF2-40B4-BE49-F238E27FC236}">
                <a16:creationId xmlns:a16="http://schemas.microsoft.com/office/drawing/2014/main" id="{4F720B6E-AE37-48D2-BEA7-7614C47CE141}"/>
              </a:ext>
            </a:extLst>
          </p:cNvPr>
          <p:cNvSpPr txBox="1"/>
          <p:nvPr/>
        </p:nvSpPr>
        <p:spPr>
          <a:xfrm>
            <a:off x="7597530" y="5651823"/>
            <a:ext cx="498764" cy="369332"/>
          </a:xfrm>
          <a:prstGeom prst="rect">
            <a:avLst/>
          </a:prstGeom>
          <a:noFill/>
        </p:spPr>
        <p:txBody>
          <a:bodyPr wrap="square" rtlCol="0">
            <a:spAutoFit/>
          </a:bodyPr>
          <a:lstStyle/>
          <a:p>
            <a:pPr algn="ctr"/>
            <a:r>
              <a:rPr lang="en-GB" dirty="0">
                <a:solidFill>
                  <a:srgbClr val="0070C0"/>
                </a:solidFill>
                <a:latin typeface="Special Elite" panose="02000506000000020004" pitchFamily="2" charset="0"/>
              </a:rPr>
              <a:t>31</a:t>
            </a:r>
          </a:p>
        </p:txBody>
      </p:sp>
      <p:sp>
        <p:nvSpPr>
          <p:cNvPr id="7" name="TextBox 6">
            <a:extLst>
              <a:ext uri="{FF2B5EF4-FFF2-40B4-BE49-F238E27FC236}">
                <a16:creationId xmlns:a16="http://schemas.microsoft.com/office/drawing/2014/main" id="{2397E09B-4661-470C-BD58-613A6B86623E}"/>
              </a:ext>
            </a:extLst>
          </p:cNvPr>
          <p:cNvSpPr txBox="1"/>
          <p:nvPr/>
        </p:nvSpPr>
        <p:spPr>
          <a:xfrm>
            <a:off x="8364293" y="5651823"/>
            <a:ext cx="498764"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
        <p:nvSpPr>
          <p:cNvPr id="8" name="TextBox 7">
            <a:extLst>
              <a:ext uri="{FF2B5EF4-FFF2-40B4-BE49-F238E27FC236}">
                <a16:creationId xmlns:a16="http://schemas.microsoft.com/office/drawing/2014/main" id="{A0C50D9D-5CEA-4325-8D67-6EFA11BDDF4C}"/>
              </a:ext>
            </a:extLst>
          </p:cNvPr>
          <p:cNvSpPr txBox="1"/>
          <p:nvPr/>
        </p:nvSpPr>
        <p:spPr>
          <a:xfrm>
            <a:off x="9131056" y="5651823"/>
            <a:ext cx="498764" cy="369332"/>
          </a:xfrm>
          <a:prstGeom prst="rect">
            <a:avLst/>
          </a:prstGeom>
          <a:noFill/>
        </p:spPr>
        <p:txBody>
          <a:bodyPr wrap="square" rtlCol="0">
            <a:spAutoFit/>
          </a:bodyPr>
          <a:lstStyle/>
          <a:p>
            <a:pPr algn="ctr"/>
            <a:r>
              <a:rPr lang="en-GB" dirty="0">
                <a:solidFill>
                  <a:srgbClr val="00B050"/>
                </a:solidFill>
                <a:latin typeface="Special Elite" panose="02000506000000020004" pitchFamily="2" charset="0"/>
              </a:rPr>
              <a:t>33</a:t>
            </a:r>
          </a:p>
        </p:txBody>
      </p:sp>
      <p:sp>
        <p:nvSpPr>
          <p:cNvPr id="9" name="TextBox 8">
            <a:extLst>
              <a:ext uri="{FF2B5EF4-FFF2-40B4-BE49-F238E27FC236}">
                <a16:creationId xmlns:a16="http://schemas.microsoft.com/office/drawing/2014/main" id="{76AD10E6-D504-49B5-A184-3F8650661DFD}"/>
              </a:ext>
            </a:extLst>
          </p:cNvPr>
          <p:cNvSpPr txBox="1"/>
          <p:nvPr/>
        </p:nvSpPr>
        <p:spPr>
          <a:xfrm>
            <a:off x="9897819" y="5651823"/>
            <a:ext cx="498764" cy="369332"/>
          </a:xfrm>
          <a:prstGeom prst="rect">
            <a:avLst/>
          </a:prstGeom>
          <a:noFill/>
        </p:spPr>
        <p:txBody>
          <a:bodyPr wrap="square" rtlCol="0">
            <a:spAutoFit/>
          </a:bodyPr>
          <a:lstStyle/>
          <a:p>
            <a:pPr algn="ctr"/>
            <a:r>
              <a:rPr lang="en-GB" dirty="0">
                <a:latin typeface="Special Elite" panose="02000506000000020004" pitchFamily="2" charset="0"/>
              </a:rPr>
              <a:t>34</a:t>
            </a:r>
          </a:p>
        </p:txBody>
      </p:sp>
      <p:sp>
        <p:nvSpPr>
          <p:cNvPr id="10" name="TextBox 9">
            <a:extLst>
              <a:ext uri="{FF2B5EF4-FFF2-40B4-BE49-F238E27FC236}">
                <a16:creationId xmlns:a16="http://schemas.microsoft.com/office/drawing/2014/main" id="{B0C6E309-6D65-4990-B3D0-8FB63EFBB173}"/>
              </a:ext>
            </a:extLst>
          </p:cNvPr>
          <p:cNvSpPr txBox="1"/>
          <p:nvPr/>
        </p:nvSpPr>
        <p:spPr>
          <a:xfrm>
            <a:off x="10664582" y="5651823"/>
            <a:ext cx="498764" cy="369332"/>
          </a:xfrm>
          <a:prstGeom prst="rect">
            <a:avLst/>
          </a:prstGeom>
          <a:noFill/>
        </p:spPr>
        <p:txBody>
          <a:bodyPr wrap="square" rtlCol="0">
            <a:spAutoFit/>
          </a:bodyPr>
          <a:lstStyle/>
          <a:p>
            <a:pPr algn="ctr"/>
            <a:r>
              <a:rPr lang="en-GB" dirty="0">
                <a:solidFill>
                  <a:srgbClr val="FF0000"/>
                </a:solidFill>
                <a:latin typeface="Special Elite" panose="02000506000000020004" pitchFamily="2" charset="0"/>
              </a:rPr>
              <a:t>35</a:t>
            </a:r>
          </a:p>
        </p:txBody>
      </p:sp>
      <p:sp>
        <p:nvSpPr>
          <p:cNvPr id="11" name="TextBox 10">
            <a:extLst>
              <a:ext uri="{FF2B5EF4-FFF2-40B4-BE49-F238E27FC236}">
                <a16:creationId xmlns:a16="http://schemas.microsoft.com/office/drawing/2014/main" id="{7752EA0E-1F7E-42EE-BEAA-E48E62BAF6B6}"/>
              </a:ext>
            </a:extLst>
          </p:cNvPr>
          <p:cNvSpPr txBox="1"/>
          <p:nvPr/>
        </p:nvSpPr>
        <p:spPr>
          <a:xfrm>
            <a:off x="11393677" y="5651823"/>
            <a:ext cx="498764" cy="369332"/>
          </a:xfrm>
          <a:prstGeom prst="rect">
            <a:avLst/>
          </a:prstGeom>
          <a:noFill/>
        </p:spPr>
        <p:txBody>
          <a:bodyPr wrap="square" rtlCol="0">
            <a:spAutoFit/>
          </a:bodyPr>
          <a:lstStyle/>
          <a:p>
            <a:pPr algn="ctr"/>
            <a:r>
              <a:rPr lang="en-GB" dirty="0">
                <a:latin typeface="Special Elite" panose="02000506000000020004" pitchFamily="2" charset="0"/>
              </a:rPr>
              <a:t>36</a:t>
            </a:r>
          </a:p>
        </p:txBody>
      </p:sp>
      <p:sp>
        <p:nvSpPr>
          <p:cNvPr id="12" name="TextBox 11">
            <a:extLst>
              <a:ext uri="{FF2B5EF4-FFF2-40B4-BE49-F238E27FC236}">
                <a16:creationId xmlns:a16="http://schemas.microsoft.com/office/drawing/2014/main" id="{4C224337-A97D-414C-BE99-8464580E0B6A}"/>
              </a:ext>
            </a:extLst>
          </p:cNvPr>
          <p:cNvSpPr txBox="1"/>
          <p:nvPr/>
        </p:nvSpPr>
        <p:spPr>
          <a:xfrm>
            <a:off x="7292730" y="5291667"/>
            <a:ext cx="498764" cy="369332"/>
          </a:xfrm>
          <a:prstGeom prst="rect">
            <a:avLst/>
          </a:prstGeom>
          <a:noFill/>
        </p:spPr>
        <p:txBody>
          <a:bodyPr wrap="square" rtlCol="0">
            <a:spAutoFit/>
          </a:bodyPr>
          <a:lstStyle/>
          <a:p>
            <a:pPr algn="ctr"/>
            <a:r>
              <a:rPr lang="en-GB" dirty="0">
                <a:latin typeface="Special Elite" panose="02000506000000020004" pitchFamily="2" charset="0"/>
              </a:rPr>
              <a:t>58</a:t>
            </a:r>
          </a:p>
        </p:txBody>
      </p:sp>
      <p:sp>
        <p:nvSpPr>
          <p:cNvPr id="13" name="TextBox 12">
            <a:extLst>
              <a:ext uri="{FF2B5EF4-FFF2-40B4-BE49-F238E27FC236}">
                <a16:creationId xmlns:a16="http://schemas.microsoft.com/office/drawing/2014/main" id="{1B6ADE31-2766-416E-BDE8-C95452E3F860}"/>
              </a:ext>
            </a:extLst>
          </p:cNvPr>
          <p:cNvSpPr txBox="1"/>
          <p:nvPr/>
        </p:nvSpPr>
        <p:spPr>
          <a:xfrm>
            <a:off x="7292730" y="4505855"/>
            <a:ext cx="498764" cy="369332"/>
          </a:xfrm>
          <a:prstGeom prst="rect">
            <a:avLst/>
          </a:prstGeom>
          <a:noFill/>
        </p:spPr>
        <p:txBody>
          <a:bodyPr wrap="square" rtlCol="0">
            <a:spAutoFit/>
          </a:bodyPr>
          <a:lstStyle/>
          <a:p>
            <a:pPr algn="ctr"/>
            <a:r>
              <a:rPr lang="en-GB" dirty="0">
                <a:solidFill>
                  <a:srgbClr val="0070C0"/>
                </a:solidFill>
                <a:latin typeface="Special Elite" panose="02000506000000020004" pitchFamily="2" charset="0"/>
              </a:rPr>
              <a:t>59</a:t>
            </a:r>
          </a:p>
        </p:txBody>
      </p:sp>
      <p:sp>
        <p:nvSpPr>
          <p:cNvPr id="14" name="TextBox 13">
            <a:extLst>
              <a:ext uri="{FF2B5EF4-FFF2-40B4-BE49-F238E27FC236}">
                <a16:creationId xmlns:a16="http://schemas.microsoft.com/office/drawing/2014/main" id="{F6BD88CB-2295-4E22-933F-51307924FFA8}"/>
              </a:ext>
            </a:extLst>
          </p:cNvPr>
          <p:cNvSpPr txBox="1"/>
          <p:nvPr/>
        </p:nvSpPr>
        <p:spPr>
          <a:xfrm>
            <a:off x="7292730" y="3686704"/>
            <a:ext cx="498764" cy="369332"/>
          </a:xfrm>
          <a:prstGeom prst="rect">
            <a:avLst/>
          </a:prstGeom>
          <a:noFill/>
        </p:spPr>
        <p:txBody>
          <a:bodyPr wrap="square" rtlCol="0">
            <a:spAutoFit/>
          </a:bodyPr>
          <a:lstStyle/>
          <a:p>
            <a:pPr algn="ctr"/>
            <a:r>
              <a:rPr lang="en-GB" dirty="0">
                <a:latin typeface="Special Elite" panose="02000506000000020004" pitchFamily="2" charset="0"/>
              </a:rPr>
              <a:t>60</a:t>
            </a:r>
          </a:p>
        </p:txBody>
      </p:sp>
      <p:sp>
        <p:nvSpPr>
          <p:cNvPr id="15" name="TextBox 14">
            <a:extLst>
              <a:ext uri="{FF2B5EF4-FFF2-40B4-BE49-F238E27FC236}">
                <a16:creationId xmlns:a16="http://schemas.microsoft.com/office/drawing/2014/main" id="{477807DD-0DD8-47DA-8735-8D01D76D4D01}"/>
              </a:ext>
            </a:extLst>
          </p:cNvPr>
          <p:cNvSpPr txBox="1"/>
          <p:nvPr/>
        </p:nvSpPr>
        <p:spPr>
          <a:xfrm>
            <a:off x="7292730" y="2885152"/>
            <a:ext cx="498764" cy="369332"/>
          </a:xfrm>
          <a:prstGeom prst="rect">
            <a:avLst/>
          </a:prstGeom>
          <a:noFill/>
        </p:spPr>
        <p:txBody>
          <a:bodyPr wrap="square" rtlCol="0">
            <a:spAutoFit/>
          </a:bodyPr>
          <a:lstStyle/>
          <a:p>
            <a:pPr algn="ctr"/>
            <a:r>
              <a:rPr lang="en-GB" dirty="0">
                <a:solidFill>
                  <a:srgbClr val="FF0000"/>
                </a:solidFill>
                <a:latin typeface="Special Elite" panose="02000506000000020004" pitchFamily="2" charset="0"/>
              </a:rPr>
              <a:t>61</a:t>
            </a:r>
          </a:p>
        </p:txBody>
      </p:sp>
      <p:sp>
        <p:nvSpPr>
          <p:cNvPr id="16" name="TextBox 15">
            <a:extLst>
              <a:ext uri="{FF2B5EF4-FFF2-40B4-BE49-F238E27FC236}">
                <a16:creationId xmlns:a16="http://schemas.microsoft.com/office/drawing/2014/main" id="{1DD22B03-F614-4D68-85EE-80395B779870}"/>
              </a:ext>
            </a:extLst>
          </p:cNvPr>
          <p:cNvSpPr txBox="1"/>
          <p:nvPr/>
        </p:nvSpPr>
        <p:spPr>
          <a:xfrm>
            <a:off x="7292730" y="2066001"/>
            <a:ext cx="498764" cy="369332"/>
          </a:xfrm>
          <a:prstGeom prst="rect">
            <a:avLst/>
          </a:prstGeom>
          <a:noFill/>
        </p:spPr>
        <p:txBody>
          <a:bodyPr wrap="square" rtlCol="0">
            <a:spAutoFit/>
          </a:bodyPr>
          <a:lstStyle/>
          <a:p>
            <a:pPr algn="ctr"/>
            <a:r>
              <a:rPr lang="en-GB" dirty="0">
                <a:solidFill>
                  <a:srgbClr val="00B050"/>
                </a:solidFill>
                <a:latin typeface="Special Elite" panose="02000506000000020004" pitchFamily="2" charset="0"/>
              </a:rPr>
              <a:t>62</a:t>
            </a:r>
          </a:p>
        </p:txBody>
      </p:sp>
      <p:sp>
        <p:nvSpPr>
          <p:cNvPr id="17" name="TextBox 16">
            <a:extLst>
              <a:ext uri="{FF2B5EF4-FFF2-40B4-BE49-F238E27FC236}">
                <a16:creationId xmlns:a16="http://schemas.microsoft.com/office/drawing/2014/main" id="{17339474-6636-4731-8E53-ABBCB230FA66}"/>
              </a:ext>
            </a:extLst>
          </p:cNvPr>
          <p:cNvSpPr txBox="1"/>
          <p:nvPr/>
        </p:nvSpPr>
        <p:spPr>
          <a:xfrm>
            <a:off x="7273680" y="1236132"/>
            <a:ext cx="498764" cy="369332"/>
          </a:xfrm>
          <a:prstGeom prst="rect">
            <a:avLst/>
          </a:prstGeom>
          <a:noFill/>
        </p:spPr>
        <p:txBody>
          <a:bodyPr wrap="square" rtlCol="0">
            <a:spAutoFit/>
          </a:bodyPr>
          <a:lstStyle/>
          <a:p>
            <a:pPr algn="ctr"/>
            <a:r>
              <a:rPr lang="en-GB" dirty="0">
                <a:latin typeface="Special Elite" panose="02000506000000020004" pitchFamily="2" charset="0"/>
              </a:rPr>
              <a:t>63</a:t>
            </a:r>
          </a:p>
        </p:txBody>
      </p:sp>
      <p:grpSp>
        <p:nvGrpSpPr>
          <p:cNvPr id="3" name="Group 2">
            <a:extLst>
              <a:ext uri="{FF2B5EF4-FFF2-40B4-BE49-F238E27FC236}">
                <a16:creationId xmlns:a16="http://schemas.microsoft.com/office/drawing/2014/main" id="{DB5CEE32-98AD-4047-A016-493F3678941E}"/>
              </a:ext>
            </a:extLst>
          </p:cNvPr>
          <p:cNvGrpSpPr/>
          <p:nvPr/>
        </p:nvGrpSpPr>
        <p:grpSpPr>
          <a:xfrm>
            <a:off x="557408" y="1420798"/>
            <a:ext cx="6418037" cy="4832171"/>
            <a:chOff x="5452037" y="1236132"/>
            <a:chExt cx="6418037" cy="4832171"/>
          </a:xfrm>
        </p:grpSpPr>
        <p:sp>
          <p:nvSpPr>
            <p:cNvPr id="46" name="Rectangle 45">
              <a:extLst>
                <a:ext uri="{FF2B5EF4-FFF2-40B4-BE49-F238E27FC236}">
                  <a16:creationId xmlns:a16="http://schemas.microsoft.com/office/drawing/2014/main" id="{8E727FF4-B619-46EE-9DB0-BA62EB7E3F6F}"/>
                </a:ext>
              </a:extLst>
            </p:cNvPr>
            <p:cNvSpPr/>
            <p:nvPr/>
          </p:nvSpPr>
          <p:spPr>
            <a:xfrm>
              <a:off x="5471088" y="1236132"/>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47" name="TextBox 46">
              <a:extLst>
                <a:ext uri="{FF2B5EF4-FFF2-40B4-BE49-F238E27FC236}">
                  <a16:creationId xmlns:a16="http://schemas.microsoft.com/office/drawing/2014/main" id="{9649E922-3EA2-4EE6-AE7C-2B7779FB52E9}"/>
                </a:ext>
              </a:extLst>
            </p:cNvPr>
            <p:cNvSpPr txBox="1"/>
            <p:nvPr/>
          </p:nvSpPr>
          <p:spPr>
            <a:xfrm>
              <a:off x="5471087" y="1398225"/>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48" name="TextBox 47">
              <a:extLst>
                <a:ext uri="{FF2B5EF4-FFF2-40B4-BE49-F238E27FC236}">
                  <a16:creationId xmlns:a16="http://schemas.microsoft.com/office/drawing/2014/main" id="{9C9003C9-3F59-4DF0-8584-47078AF1B14B}"/>
                </a:ext>
              </a:extLst>
            </p:cNvPr>
            <p:cNvSpPr txBox="1"/>
            <p:nvPr/>
          </p:nvSpPr>
          <p:spPr>
            <a:xfrm>
              <a:off x="5452037" y="1859890"/>
              <a:ext cx="6388403"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
          <p:nvSpPr>
            <p:cNvPr id="49" name="TextBox 48">
              <a:extLst>
                <a:ext uri="{FF2B5EF4-FFF2-40B4-BE49-F238E27FC236}">
                  <a16:creationId xmlns:a16="http://schemas.microsoft.com/office/drawing/2014/main" id="{8FE93529-12D4-478E-A82E-33D7D15938C0}"/>
                </a:ext>
              </a:extLst>
            </p:cNvPr>
            <p:cNvSpPr txBox="1"/>
            <p:nvPr/>
          </p:nvSpPr>
          <p:spPr>
            <a:xfrm>
              <a:off x="5471087" y="2321555"/>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50" name="TextBox 49">
              <a:extLst>
                <a:ext uri="{FF2B5EF4-FFF2-40B4-BE49-F238E27FC236}">
                  <a16:creationId xmlns:a16="http://schemas.microsoft.com/office/drawing/2014/main" id="{80B34058-3229-4254-B8AA-E07792B3309F}"/>
                </a:ext>
              </a:extLst>
            </p:cNvPr>
            <p:cNvSpPr txBox="1"/>
            <p:nvPr/>
          </p:nvSpPr>
          <p:spPr>
            <a:xfrm>
              <a:off x="5452037" y="2783220"/>
              <a:ext cx="6388403" cy="461665"/>
            </a:xfrm>
            <a:prstGeom prst="rect">
              <a:avLst/>
            </a:prstGeom>
            <a:noFill/>
            <a:ln>
              <a:noFill/>
            </a:ln>
          </p:spPr>
          <p:txBody>
            <a:bodyPr wrap="square" rtlCol="0">
              <a:spAutoFit/>
            </a:bodyPr>
            <a:lstStyle/>
            <a:p>
              <a:endParaRPr lang="en-GB" sz="2400" dirty="0">
                <a:latin typeface="Special Elite" panose="02000506000000020004" pitchFamily="2" charset="0"/>
              </a:endParaRPr>
            </a:p>
          </p:txBody>
        </p:sp>
        <p:sp>
          <p:nvSpPr>
            <p:cNvPr id="51" name="TextBox 50">
              <a:extLst>
                <a:ext uri="{FF2B5EF4-FFF2-40B4-BE49-F238E27FC236}">
                  <a16:creationId xmlns:a16="http://schemas.microsoft.com/office/drawing/2014/main" id="{A5A01929-94BB-49BC-8075-CC6760B3B709}"/>
                </a:ext>
              </a:extLst>
            </p:cNvPr>
            <p:cNvSpPr txBox="1"/>
            <p:nvPr/>
          </p:nvSpPr>
          <p:spPr>
            <a:xfrm>
              <a:off x="5462620" y="3242918"/>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52" name="TextBox 51">
              <a:extLst>
                <a:ext uri="{FF2B5EF4-FFF2-40B4-BE49-F238E27FC236}">
                  <a16:creationId xmlns:a16="http://schemas.microsoft.com/office/drawing/2014/main" id="{AA53837E-CFCF-4D43-B13C-43EBEEAC7DD2}"/>
                </a:ext>
              </a:extLst>
            </p:cNvPr>
            <p:cNvSpPr txBox="1"/>
            <p:nvPr/>
          </p:nvSpPr>
          <p:spPr>
            <a:xfrm>
              <a:off x="5471087" y="3702616"/>
              <a:ext cx="6388403" cy="461665"/>
            </a:xfrm>
            <a:prstGeom prst="rect">
              <a:avLst/>
            </a:prstGeom>
            <a:noFill/>
            <a:ln>
              <a:noFill/>
            </a:ln>
          </p:spPr>
          <p:txBody>
            <a:bodyPr wrap="square" rtlCol="0">
              <a:spAutoFit/>
            </a:bodyPr>
            <a:lstStyle/>
            <a:p>
              <a:pPr algn="ctr"/>
              <a:endParaRPr lang="en-GB" sz="2400" dirty="0">
                <a:latin typeface="Special Elite" panose="02000506000000020004" pitchFamily="2" charset="0"/>
              </a:endParaRPr>
            </a:p>
          </p:txBody>
        </p:sp>
        <p:sp>
          <p:nvSpPr>
            <p:cNvPr id="53" name="TextBox 52">
              <a:extLst>
                <a:ext uri="{FF2B5EF4-FFF2-40B4-BE49-F238E27FC236}">
                  <a16:creationId xmlns:a16="http://schemas.microsoft.com/office/drawing/2014/main" id="{E14767EF-8899-4E0E-8699-3F12F18697C3}"/>
                </a:ext>
              </a:extLst>
            </p:cNvPr>
            <p:cNvSpPr txBox="1"/>
            <p:nvPr/>
          </p:nvSpPr>
          <p:spPr>
            <a:xfrm>
              <a:off x="5473204" y="416231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54" name="TextBox 53">
              <a:extLst>
                <a:ext uri="{FF2B5EF4-FFF2-40B4-BE49-F238E27FC236}">
                  <a16:creationId xmlns:a16="http://schemas.microsoft.com/office/drawing/2014/main" id="{887F3351-FBD1-411C-B2B8-3A682EB710E0}"/>
                </a:ext>
              </a:extLst>
            </p:cNvPr>
            <p:cNvSpPr txBox="1"/>
            <p:nvPr/>
          </p:nvSpPr>
          <p:spPr>
            <a:xfrm>
              <a:off x="5481671" y="4622012"/>
              <a:ext cx="6388403"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
          <p:nvSpPr>
            <p:cNvPr id="36" name="Rectangle 35">
              <a:extLst>
                <a:ext uri="{FF2B5EF4-FFF2-40B4-BE49-F238E27FC236}">
                  <a16:creationId xmlns:a16="http://schemas.microsoft.com/office/drawing/2014/main" id="{019C9051-A15D-4BCD-94CA-081B5D57AB99}"/>
                </a:ext>
              </a:extLst>
            </p:cNvPr>
            <p:cNvSpPr/>
            <p:nvPr/>
          </p:nvSpPr>
          <p:spPr>
            <a:xfrm>
              <a:off x="6146214" y="5467157"/>
              <a:ext cx="5021213" cy="60114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FF0000"/>
                  </a:solidFill>
                  <a:latin typeface="Special Elite" panose="02000506000000020004" pitchFamily="2" charset="0"/>
                </a:rPr>
                <a:t>3561 </a:t>
              </a:r>
              <a:r>
                <a:rPr lang="en-GB" sz="2000" dirty="0">
                  <a:solidFill>
                    <a:schemeClr val="tx1"/>
                  </a:solidFill>
                  <a:latin typeface="Special Elite" panose="02000506000000020004" pitchFamily="2" charset="0"/>
                </a:rPr>
                <a:t>=</a:t>
              </a:r>
              <a:r>
                <a:rPr lang="en-GB" sz="2000" dirty="0">
                  <a:solidFill>
                    <a:srgbClr val="FF0000"/>
                  </a:solidFill>
                  <a:latin typeface="Special Elite" panose="02000506000000020004" pitchFamily="2" charset="0"/>
                </a:rPr>
                <a:t> P      </a:t>
              </a:r>
              <a:r>
                <a:rPr lang="en-GB" sz="2000" dirty="0">
                  <a:solidFill>
                    <a:srgbClr val="00B050"/>
                  </a:solidFill>
                  <a:latin typeface="Special Elite" panose="02000506000000020004" pitchFamily="2" charset="0"/>
                </a:rPr>
                <a:t>3362 </a:t>
              </a:r>
              <a:r>
                <a:rPr lang="en-GB" sz="2000" dirty="0">
                  <a:solidFill>
                    <a:schemeClr val="tx1"/>
                  </a:solidFill>
                  <a:latin typeface="Special Elite" panose="02000506000000020004" pitchFamily="2" charset="0"/>
                </a:rPr>
                <a:t>=</a:t>
              </a:r>
              <a:r>
                <a:rPr lang="en-GB" sz="2000" dirty="0">
                  <a:solidFill>
                    <a:srgbClr val="00B050"/>
                  </a:solidFill>
                  <a:latin typeface="Special Elite" panose="02000506000000020004" pitchFamily="2" charset="0"/>
                </a:rPr>
                <a:t> K      </a:t>
              </a:r>
              <a:r>
                <a:rPr lang="en-GB" sz="2000" dirty="0">
                  <a:solidFill>
                    <a:srgbClr val="0070C0"/>
                  </a:solidFill>
                  <a:latin typeface="Special Elite" panose="02000506000000020004" pitchFamily="2" charset="0"/>
                </a:rPr>
                <a:t>3159</a:t>
              </a:r>
              <a:r>
                <a:rPr lang="en-GB" sz="2000" dirty="0">
                  <a:solidFill>
                    <a:schemeClr val="tx1"/>
                  </a:solidFill>
                  <a:latin typeface="Special Elite" panose="02000506000000020004" pitchFamily="2" charset="0"/>
                </a:rPr>
                <a:t> = </a:t>
              </a:r>
              <a:r>
                <a:rPr lang="en-GB" sz="2000" dirty="0">
                  <a:solidFill>
                    <a:srgbClr val="0070C0"/>
                  </a:solidFill>
                  <a:latin typeface="Special Elite" panose="02000506000000020004" pitchFamily="2" charset="0"/>
                </a:rPr>
                <a:t>D</a:t>
              </a:r>
            </a:p>
          </p:txBody>
        </p:sp>
      </p:grpSp>
    </p:spTree>
    <p:extLst>
      <p:ext uri="{BB962C8B-B14F-4D97-AF65-F5344CB8AC3E}">
        <p14:creationId xmlns:p14="http://schemas.microsoft.com/office/powerpoint/2010/main" val="14141588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42FE40A-D807-4589-BB22-F851C6313C33}"/>
              </a:ext>
            </a:extLst>
          </p:cNvPr>
          <p:cNvGraphicFramePr>
            <a:graphicFrameLocks noGrp="1"/>
          </p:cNvGraphicFramePr>
          <p:nvPr>
            <p:extLst>
              <p:ext uri="{D42A27DB-BD31-4B8C-83A1-F6EECF244321}">
                <p14:modId xmlns:p14="http://schemas.microsoft.com/office/powerpoint/2010/main" val="129653054"/>
              </p:ext>
            </p:extLst>
          </p:nvPr>
        </p:nvGraphicFramePr>
        <p:xfrm>
          <a:off x="7856149" y="1420798"/>
          <a:ext cx="3786910" cy="4055535"/>
        </p:xfrm>
        <a:graphic>
          <a:graphicData uri="http://schemas.openxmlformats.org/drawingml/2006/table">
            <a:tbl>
              <a:tblPr firstRow="1" bandRow="1">
                <a:tableStyleId>{5940675A-B579-460E-94D1-54222C63F5DA}</a:tableStyleId>
              </a:tblPr>
              <a:tblGrid>
                <a:gridCol w="757382">
                  <a:extLst>
                    <a:ext uri="{9D8B030D-6E8A-4147-A177-3AD203B41FA5}">
                      <a16:colId xmlns:a16="http://schemas.microsoft.com/office/drawing/2014/main" val="3541342036"/>
                    </a:ext>
                  </a:extLst>
                </a:gridCol>
                <a:gridCol w="757382">
                  <a:extLst>
                    <a:ext uri="{9D8B030D-6E8A-4147-A177-3AD203B41FA5}">
                      <a16:colId xmlns:a16="http://schemas.microsoft.com/office/drawing/2014/main" val="2354466020"/>
                    </a:ext>
                  </a:extLst>
                </a:gridCol>
                <a:gridCol w="757382">
                  <a:extLst>
                    <a:ext uri="{9D8B030D-6E8A-4147-A177-3AD203B41FA5}">
                      <a16:colId xmlns:a16="http://schemas.microsoft.com/office/drawing/2014/main" val="1080733141"/>
                    </a:ext>
                  </a:extLst>
                </a:gridCol>
                <a:gridCol w="757382">
                  <a:extLst>
                    <a:ext uri="{9D8B030D-6E8A-4147-A177-3AD203B41FA5}">
                      <a16:colId xmlns:a16="http://schemas.microsoft.com/office/drawing/2014/main" val="2540219492"/>
                    </a:ext>
                  </a:extLst>
                </a:gridCol>
                <a:gridCol w="757382">
                  <a:extLst>
                    <a:ext uri="{9D8B030D-6E8A-4147-A177-3AD203B41FA5}">
                      <a16:colId xmlns:a16="http://schemas.microsoft.com/office/drawing/2014/main" val="3419851039"/>
                    </a:ext>
                  </a:extLst>
                </a:gridCol>
              </a:tblGrid>
              <a:tr h="811107">
                <a:tc>
                  <a:txBody>
                    <a:bodyPr/>
                    <a:lstStyle/>
                    <a:p>
                      <a:pPr algn="ctr"/>
                      <a:r>
                        <a:rPr lang="en-GB" sz="3600" dirty="0">
                          <a:latin typeface="Special Elite" panose="02000506000000020004" pitchFamily="2" charset="0"/>
                        </a:rPr>
                        <a:t>R</a:t>
                      </a:r>
                    </a:p>
                  </a:txBody>
                  <a:tcPr anchor="ctr">
                    <a:solidFill>
                      <a:schemeClr val="bg1"/>
                    </a:solidFill>
                  </a:tcPr>
                </a:tc>
                <a:tc>
                  <a:txBody>
                    <a:bodyPr/>
                    <a:lstStyle/>
                    <a:p>
                      <a:pPr algn="ctr"/>
                      <a:r>
                        <a:rPr lang="en-GB" sz="3600" dirty="0">
                          <a:latin typeface="Special Elite" panose="02000506000000020004" pitchFamily="2" charset="0"/>
                        </a:rPr>
                        <a:t>J</a:t>
                      </a:r>
                    </a:p>
                  </a:txBody>
                  <a:tcPr anchor="ctr">
                    <a:solidFill>
                      <a:schemeClr val="bg1"/>
                    </a:solidFill>
                  </a:tcPr>
                </a:tc>
                <a:tc>
                  <a:txBody>
                    <a:bodyPr/>
                    <a:lstStyle/>
                    <a:p>
                      <a:pPr algn="ctr"/>
                      <a:r>
                        <a:rPr lang="en-GB" sz="3600" dirty="0">
                          <a:latin typeface="Special Elite" panose="02000506000000020004" pitchFamily="2" charset="0"/>
                        </a:rPr>
                        <a:t>K</a:t>
                      </a:r>
                    </a:p>
                  </a:txBody>
                  <a:tcPr anchor="ctr">
                    <a:solidFill>
                      <a:srgbClr val="00B050"/>
                    </a:solidFill>
                  </a:tcPr>
                </a:tc>
                <a:tc>
                  <a:txBody>
                    <a:bodyPr/>
                    <a:lstStyle/>
                    <a:p>
                      <a:pPr algn="ctr"/>
                      <a:r>
                        <a:rPr lang="en-GB" sz="3600" dirty="0">
                          <a:latin typeface="Special Elite" panose="02000506000000020004" pitchFamily="2" charset="0"/>
                        </a:rPr>
                        <a:t>C</a:t>
                      </a:r>
                    </a:p>
                  </a:txBody>
                  <a:tcPr anchor="ctr">
                    <a:solidFill>
                      <a:schemeClr val="bg1"/>
                    </a:solidFill>
                  </a:tcPr>
                </a:tc>
                <a:tc>
                  <a:txBody>
                    <a:bodyPr/>
                    <a:lstStyle/>
                    <a:p>
                      <a:pPr algn="ctr"/>
                      <a:r>
                        <a:rPr lang="en-GB" sz="3600" dirty="0">
                          <a:latin typeface="Special Elite" panose="02000506000000020004" pitchFamily="2" charset="0"/>
                        </a:rPr>
                        <a:t>U</a:t>
                      </a:r>
                    </a:p>
                  </a:txBody>
                  <a:tcPr anchor="ctr">
                    <a:solidFill>
                      <a:schemeClr val="bg1"/>
                    </a:solidFill>
                  </a:tcPr>
                </a:tc>
                <a:extLst>
                  <a:ext uri="{0D108BD9-81ED-4DB2-BD59-A6C34878D82A}">
                    <a16:rowId xmlns:a16="http://schemas.microsoft.com/office/drawing/2014/main" val="3401795158"/>
                  </a:ext>
                </a:extLst>
              </a:tr>
              <a:tr h="811107">
                <a:tc>
                  <a:txBody>
                    <a:bodyPr/>
                    <a:lstStyle/>
                    <a:p>
                      <a:pPr algn="ctr"/>
                      <a:r>
                        <a:rPr lang="en-GB" sz="3600" dirty="0">
                          <a:latin typeface="Special Elite" panose="02000506000000020004" pitchFamily="2" charset="0"/>
                        </a:rPr>
                        <a:t>E</a:t>
                      </a:r>
                    </a:p>
                  </a:txBody>
                  <a:tcPr anchor="ctr">
                    <a:solidFill>
                      <a:schemeClr val="bg1"/>
                    </a:solidFill>
                  </a:tcPr>
                </a:tc>
                <a:tc>
                  <a:txBody>
                    <a:bodyPr/>
                    <a:lstStyle/>
                    <a:p>
                      <a:pPr algn="ctr"/>
                      <a:r>
                        <a:rPr lang="en-GB" sz="3600" dirty="0">
                          <a:latin typeface="Special Elite" panose="02000506000000020004" pitchFamily="2" charset="0"/>
                        </a:rPr>
                        <a:t>A</a:t>
                      </a:r>
                    </a:p>
                  </a:txBody>
                  <a:tcPr anchor="ctr">
                    <a:solidFill>
                      <a:schemeClr val="bg1"/>
                    </a:solidFill>
                  </a:tcPr>
                </a:tc>
                <a:tc>
                  <a:txBody>
                    <a:bodyPr/>
                    <a:lstStyle/>
                    <a:p>
                      <a:pPr algn="ctr"/>
                      <a:r>
                        <a:rPr lang="en-GB" sz="3600" dirty="0">
                          <a:latin typeface="Special Elite" panose="02000506000000020004" pitchFamily="2" charset="0"/>
                        </a:rPr>
                        <a:t>QX</a:t>
                      </a:r>
                    </a:p>
                  </a:txBody>
                  <a:tcPr anchor="ctr">
                    <a:solidFill>
                      <a:schemeClr val="bg1"/>
                    </a:solidFill>
                  </a:tcPr>
                </a:tc>
                <a:tc>
                  <a:txBody>
                    <a:bodyPr/>
                    <a:lstStyle/>
                    <a:p>
                      <a:pPr algn="ctr"/>
                      <a:r>
                        <a:rPr lang="en-GB" sz="3600" dirty="0">
                          <a:latin typeface="Special Elite" panose="02000506000000020004" pitchFamily="2" charset="0"/>
                        </a:rPr>
                        <a:t>N</a:t>
                      </a:r>
                    </a:p>
                  </a:txBody>
                  <a:tcPr anchor="ctr">
                    <a:solidFill>
                      <a:schemeClr val="bg1"/>
                    </a:solidFill>
                  </a:tcPr>
                </a:tc>
                <a:tc>
                  <a:txBody>
                    <a:bodyPr/>
                    <a:lstStyle/>
                    <a:p>
                      <a:pPr algn="ctr"/>
                      <a:r>
                        <a:rPr lang="en-GB" sz="3600" dirty="0">
                          <a:latin typeface="Special Elite" panose="02000506000000020004" pitchFamily="2" charset="0"/>
                        </a:rPr>
                        <a:t>P</a:t>
                      </a:r>
                    </a:p>
                  </a:txBody>
                  <a:tcPr anchor="ctr">
                    <a:solidFill>
                      <a:srgbClr val="FF0000"/>
                    </a:solidFill>
                  </a:tcPr>
                </a:tc>
                <a:extLst>
                  <a:ext uri="{0D108BD9-81ED-4DB2-BD59-A6C34878D82A}">
                    <a16:rowId xmlns:a16="http://schemas.microsoft.com/office/drawing/2014/main" val="2920747897"/>
                  </a:ext>
                </a:extLst>
              </a:tr>
              <a:tr h="811107">
                <a:tc>
                  <a:txBody>
                    <a:bodyPr/>
                    <a:lstStyle/>
                    <a:p>
                      <a:pPr algn="ctr"/>
                      <a:r>
                        <a:rPr lang="en-GB" sz="3600" dirty="0">
                          <a:latin typeface="Special Elite" panose="02000506000000020004" pitchFamily="2" charset="0"/>
                        </a:rPr>
                        <a:t>W</a:t>
                      </a:r>
                    </a:p>
                  </a:txBody>
                  <a:tcPr anchor="ctr">
                    <a:solidFill>
                      <a:schemeClr val="bg1"/>
                    </a:solidFill>
                  </a:tcPr>
                </a:tc>
                <a:tc>
                  <a:txBody>
                    <a:bodyPr/>
                    <a:lstStyle/>
                    <a:p>
                      <a:pPr algn="ctr"/>
                      <a:r>
                        <a:rPr lang="en-GB" sz="3600" dirty="0">
                          <a:latin typeface="Special Elite" panose="02000506000000020004" pitchFamily="2" charset="0"/>
                        </a:rPr>
                        <a:t>I</a:t>
                      </a:r>
                    </a:p>
                  </a:txBody>
                  <a:tcPr anchor="ctr">
                    <a:solidFill>
                      <a:schemeClr val="bg1"/>
                    </a:solidFill>
                  </a:tcPr>
                </a:tc>
                <a:tc>
                  <a:txBody>
                    <a:bodyPr/>
                    <a:lstStyle/>
                    <a:p>
                      <a:pPr algn="ctr"/>
                      <a:r>
                        <a:rPr lang="en-GB" sz="3600" dirty="0">
                          <a:latin typeface="Special Elite" panose="02000506000000020004" pitchFamily="2" charset="0"/>
                        </a:rPr>
                        <a:t>H</a:t>
                      </a:r>
                    </a:p>
                  </a:txBody>
                  <a:tcPr anchor="ctr">
                    <a:solidFill>
                      <a:schemeClr val="bg1"/>
                    </a:solidFill>
                  </a:tcPr>
                </a:tc>
                <a:tc>
                  <a:txBody>
                    <a:bodyPr/>
                    <a:lstStyle/>
                    <a:p>
                      <a:pPr algn="ctr"/>
                      <a:r>
                        <a:rPr lang="en-GB" sz="3600" dirty="0">
                          <a:latin typeface="Special Elite" panose="02000506000000020004" pitchFamily="2" charset="0"/>
                        </a:rPr>
                        <a:t>B</a:t>
                      </a:r>
                    </a:p>
                  </a:txBody>
                  <a:tcPr anchor="ctr">
                    <a:solidFill>
                      <a:schemeClr val="bg1"/>
                    </a:solidFill>
                  </a:tcPr>
                </a:tc>
                <a:tc>
                  <a:txBody>
                    <a:bodyPr/>
                    <a:lstStyle/>
                    <a:p>
                      <a:pPr algn="ctr"/>
                      <a:r>
                        <a:rPr lang="en-GB" sz="3600" dirty="0">
                          <a:latin typeface="Special Elite" panose="02000506000000020004" pitchFamily="2" charset="0"/>
                        </a:rPr>
                        <a:t>Y</a:t>
                      </a:r>
                    </a:p>
                  </a:txBody>
                  <a:tcPr anchor="ctr">
                    <a:solidFill>
                      <a:schemeClr val="bg1"/>
                    </a:solidFill>
                  </a:tcPr>
                </a:tc>
                <a:extLst>
                  <a:ext uri="{0D108BD9-81ED-4DB2-BD59-A6C34878D82A}">
                    <a16:rowId xmlns:a16="http://schemas.microsoft.com/office/drawing/2014/main" val="755500645"/>
                  </a:ext>
                </a:extLst>
              </a:tr>
              <a:tr h="811107">
                <a:tc>
                  <a:txBody>
                    <a:bodyPr/>
                    <a:lstStyle/>
                    <a:p>
                      <a:pPr algn="ctr"/>
                      <a:r>
                        <a:rPr lang="en-GB" sz="3600" dirty="0">
                          <a:latin typeface="Special Elite" panose="02000506000000020004" pitchFamily="2" charset="0"/>
                        </a:rPr>
                        <a:t>D</a:t>
                      </a:r>
                    </a:p>
                  </a:txBody>
                  <a:tcPr anchor="ctr">
                    <a:solidFill>
                      <a:schemeClr val="accent5"/>
                    </a:solidFill>
                  </a:tcPr>
                </a:tc>
                <a:tc>
                  <a:txBody>
                    <a:bodyPr/>
                    <a:lstStyle/>
                    <a:p>
                      <a:pPr algn="ctr"/>
                      <a:r>
                        <a:rPr lang="en-GB" sz="3600" dirty="0">
                          <a:latin typeface="Special Elite" panose="02000506000000020004" pitchFamily="2" charset="0"/>
                        </a:rPr>
                        <a:t>S</a:t>
                      </a:r>
                    </a:p>
                  </a:txBody>
                  <a:tcPr anchor="ctr">
                    <a:solidFill>
                      <a:schemeClr val="bg1"/>
                    </a:solidFill>
                  </a:tcPr>
                </a:tc>
                <a:tc>
                  <a:txBody>
                    <a:bodyPr/>
                    <a:lstStyle/>
                    <a:p>
                      <a:pPr algn="ctr"/>
                      <a:r>
                        <a:rPr lang="en-GB" sz="3600" dirty="0">
                          <a:latin typeface="Special Elite" panose="02000506000000020004" pitchFamily="2" charset="0"/>
                        </a:rPr>
                        <a:t>L</a:t>
                      </a:r>
                    </a:p>
                  </a:txBody>
                  <a:tcPr anchor="ctr">
                    <a:solidFill>
                      <a:schemeClr val="bg1"/>
                    </a:solidFill>
                  </a:tcPr>
                </a:tc>
                <a:tc>
                  <a:txBody>
                    <a:bodyPr/>
                    <a:lstStyle/>
                    <a:p>
                      <a:pPr algn="ctr"/>
                      <a:r>
                        <a:rPr lang="en-GB" sz="3600" dirty="0">
                          <a:latin typeface="Special Elite" panose="02000506000000020004" pitchFamily="2" charset="0"/>
                        </a:rPr>
                        <a:t>T</a:t>
                      </a:r>
                    </a:p>
                  </a:txBody>
                  <a:tcPr anchor="ctr">
                    <a:solidFill>
                      <a:schemeClr val="bg1"/>
                    </a:solidFill>
                  </a:tcPr>
                </a:tc>
                <a:tc>
                  <a:txBody>
                    <a:bodyPr/>
                    <a:lstStyle/>
                    <a:p>
                      <a:pPr algn="ctr"/>
                      <a:r>
                        <a:rPr lang="en-GB" sz="3600" dirty="0">
                          <a:latin typeface="Special Elite" panose="02000506000000020004" pitchFamily="2" charset="0"/>
                        </a:rPr>
                        <a:t>G</a:t>
                      </a:r>
                    </a:p>
                  </a:txBody>
                  <a:tcPr anchor="ctr">
                    <a:solidFill>
                      <a:schemeClr val="bg1"/>
                    </a:solidFill>
                  </a:tcPr>
                </a:tc>
                <a:extLst>
                  <a:ext uri="{0D108BD9-81ED-4DB2-BD59-A6C34878D82A}">
                    <a16:rowId xmlns:a16="http://schemas.microsoft.com/office/drawing/2014/main" val="1675703253"/>
                  </a:ext>
                </a:extLst>
              </a:tr>
              <a:tr h="811107">
                <a:tc>
                  <a:txBody>
                    <a:bodyPr/>
                    <a:lstStyle/>
                    <a:p>
                      <a:pPr algn="ctr"/>
                      <a:r>
                        <a:rPr lang="en-GB" sz="3600" dirty="0">
                          <a:latin typeface="Special Elite" panose="02000506000000020004" pitchFamily="2" charset="0"/>
                        </a:rPr>
                        <a:t>Z</a:t>
                      </a:r>
                    </a:p>
                  </a:txBody>
                  <a:tcPr anchor="ctr">
                    <a:solidFill>
                      <a:schemeClr val="bg1"/>
                    </a:solidFill>
                  </a:tcPr>
                </a:tc>
                <a:tc>
                  <a:txBody>
                    <a:bodyPr/>
                    <a:lstStyle/>
                    <a:p>
                      <a:pPr algn="ctr"/>
                      <a:r>
                        <a:rPr lang="en-GB" sz="3600" dirty="0">
                          <a:latin typeface="Special Elite" panose="02000506000000020004" pitchFamily="2" charset="0"/>
                        </a:rPr>
                        <a:t>M</a:t>
                      </a:r>
                    </a:p>
                  </a:txBody>
                  <a:tcPr anchor="ctr">
                    <a:solidFill>
                      <a:schemeClr val="bg1"/>
                    </a:solidFill>
                  </a:tcPr>
                </a:tc>
                <a:tc>
                  <a:txBody>
                    <a:bodyPr/>
                    <a:lstStyle/>
                    <a:p>
                      <a:pPr algn="ctr"/>
                      <a:r>
                        <a:rPr lang="en-GB" sz="3600" dirty="0">
                          <a:latin typeface="Special Elite" panose="02000506000000020004" pitchFamily="2" charset="0"/>
                        </a:rPr>
                        <a:t>F</a:t>
                      </a:r>
                    </a:p>
                  </a:txBody>
                  <a:tcPr anchor="ctr">
                    <a:solidFill>
                      <a:schemeClr val="bg1"/>
                    </a:solidFill>
                  </a:tcPr>
                </a:tc>
                <a:tc>
                  <a:txBody>
                    <a:bodyPr/>
                    <a:lstStyle/>
                    <a:p>
                      <a:pPr algn="ctr"/>
                      <a:r>
                        <a:rPr lang="en-GB" sz="3600" dirty="0">
                          <a:latin typeface="Special Elite" panose="02000506000000020004" pitchFamily="2" charset="0"/>
                        </a:rPr>
                        <a:t>V</a:t>
                      </a:r>
                    </a:p>
                  </a:txBody>
                  <a:tcPr anchor="ctr">
                    <a:solidFill>
                      <a:schemeClr val="bg1"/>
                    </a:solidFill>
                  </a:tcPr>
                </a:tc>
                <a:tc>
                  <a:txBody>
                    <a:bodyPr/>
                    <a:lstStyle/>
                    <a:p>
                      <a:pPr algn="ctr"/>
                      <a:r>
                        <a:rPr lang="en-GB" sz="3600" dirty="0">
                          <a:latin typeface="Special Elite" panose="02000506000000020004" pitchFamily="2" charset="0"/>
                        </a:rPr>
                        <a:t>O</a:t>
                      </a:r>
                    </a:p>
                  </a:txBody>
                  <a:tcPr anchor="ctr">
                    <a:solidFill>
                      <a:schemeClr val="bg1"/>
                    </a:solidFill>
                  </a:tcPr>
                </a:tc>
                <a:extLst>
                  <a:ext uri="{0D108BD9-81ED-4DB2-BD59-A6C34878D82A}">
                    <a16:rowId xmlns:a16="http://schemas.microsoft.com/office/drawing/2014/main" val="979095980"/>
                  </a:ext>
                </a:extLst>
              </a:tr>
            </a:tbl>
          </a:graphicData>
        </a:graphic>
      </p:graphicFrame>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sp>
        <p:nvSpPr>
          <p:cNvPr id="6" name="TextBox 5">
            <a:extLst>
              <a:ext uri="{FF2B5EF4-FFF2-40B4-BE49-F238E27FC236}">
                <a16:creationId xmlns:a16="http://schemas.microsoft.com/office/drawing/2014/main" id="{4F720B6E-AE37-48D2-BEA7-7614C47CE141}"/>
              </a:ext>
            </a:extLst>
          </p:cNvPr>
          <p:cNvSpPr txBox="1"/>
          <p:nvPr/>
        </p:nvSpPr>
        <p:spPr>
          <a:xfrm>
            <a:off x="7597530" y="5651823"/>
            <a:ext cx="498764" cy="369332"/>
          </a:xfrm>
          <a:prstGeom prst="rect">
            <a:avLst/>
          </a:prstGeom>
          <a:noFill/>
        </p:spPr>
        <p:txBody>
          <a:bodyPr wrap="square" rtlCol="0">
            <a:spAutoFit/>
          </a:bodyPr>
          <a:lstStyle/>
          <a:p>
            <a:pPr algn="ctr"/>
            <a:r>
              <a:rPr lang="en-GB" dirty="0">
                <a:solidFill>
                  <a:srgbClr val="0070C0"/>
                </a:solidFill>
                <a:latin typeface="Special Elite" panose="02000506000000020004" pitchFamily="2" charset="0"/>
              </a:rPr>
              <a:t>31</a:t>
            </a:r>
          </a:p>
        </p:txBody>
      </p:sp>
      <p:sp>
        <p:nvSpPr>
          <p:cNvPr id="7" name="TextBox 6">
            <a:extLst>
              <a:ext uri="{FF2B5EF4-FFF2-40B4-BE49-F238E27FC236}">
                <a16:creationId xmlns:a16="http://schemas.microsoft.com/office/drawing/2014/main" id="{2397E09B-4661-470C-BD58-613A6B86623E}"/>
              </a:ext>
            </a:extLst>
          </p:cNvPr>
          <p:cNvSpPr txBox="1"/>
          <p:nvPr/>
        </p:nvSpPr>
        <p:spPr>
          <a:xfrm>
            <a:off x="8364293" y="5651823"/>
            <a:ext cx="498764"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
        <p:nvSpPr>
          <p:cNvPr id="8" name="TextBox 7">
            <a:extLst>
              <a:ext uri="{FF2B5EF4-FFF2-40B4-BE49-F238E27FC236}">
                <a16:creationId xmlns:a16="http://schemas.microsoft.com/office/drawing/2014/main" id="{A0C50D9D-5CEA-4325-8D67-6EFA11BDDF4C}"/>
              </a:ext>
            </a:extLst>
          </p:cNvPr>
          <p:cNvSpPr txBox="1"/>
          <p:nvPr/>
        </p:nvSpPr>
        <p:spPr>
          <a:xfrm>
            <a:off x="9131056" y="5651823"/>
            <a:ext cx="498764" cy="369332"/>
          </a:xfrm>
          <a:prstGeom prst="rect">
            <a:avLst/>
          </a:prstGeom>
          <a:noFill/>
        </p:spPr>
        <p:txBody>
          <a:bodyPr wrap="square" rtlCol="0">
            <a:spAutoFit/>
          </a:bodyPr>
          <a:lstStyle/>
          <a:p>
            <a:pPr algn="ctr"/>
            <a:r>
              <a:rPr lang="en-GB" dirty="0">
                <a:solidFill>
                  <a:srgbClr val="00B050"/>
                </a:solidFill>
                <a:latin typeface="Special Elite" panose="02000506000000020004" pitchFamily="2" charset="0"/>
              </a:rPr>
              <a:t>33</a:t>
            </a:r>
          </a:p>
        </p:txBody>
      </p:sp>
      <p:sp>
        <p:nvSpPr>
          <p:cNvPr id="9" name="TextBox 8">
            <a:extLst>
              <a:ext uri="{FF2B5EF4-FFF2-40B4-BE49-F238E27FC236}">
                <a16:creationId xmlns:a16="http://schemas.microsoft.com/office/drawing/2014/main" id="{76AD10E6-D504-49B5-A184-3F8650661DFD}"/>
              </a:ext>
            </a:extLst>
          </p:cNvPr>
          <p:cNvSpPr txBox="1"/>
          <p:nvPr/>
        </p:nvSpPr>
        <p:spPr>
          <a:xfrm>
            <a:off x="9897819" y="5651823"/>
            <a:ext cx="498764" cy="369332"/>
          </a:xfrm>
          <a:prstGeom prst="rect">
            <a:avLst/>
          </a:prstGeom>
          <a:noFill/>
        </p:spPr>
        <p:txBody>
          <a:bodyPr wrap="square" rtlCol="0">
            <a:spAutoFit/>
          </a:bodyPr>
          <a:lstStyle/>
          <a:p>
            <a:pPr algn="ctr"/>
            <a:r>
              <a:rPr lang="en-GB" dirty="0">
                <a:latin typeface="Special Elite" panose="02000506000000020004" pitchFamily="2" charset="0"/>
              </a:rPr>
              <a:t>34</a:t>
            </a:r>
          </a:p>
        </p:txBody>
      </p:sp>
      <p:sp>
        <p:nvSpPr>
          <p:cNvPr id="10" name="TextBox 9">
            <a:extLst>
              <a:ext uri="{FF2B5EF4-FFF2-40B4-BE49-F238E27FC236}">
                <a16:creationId xmlns:a16="http://schemas.microsoft.com/office/drawing/2014/main" id="{B0C6E309-6D65-4990-B3D0-8FB63EFBB173}"/>
              </a:ext>
            </a:extLst>
          </p:cNvPr>
          <p:cNvSpPr txBox="1"/>
          <p:nvPr/>
        </p:nvSpPr>
        <p:spPr>
          <a:xfrm>
            <a:off x="10664582" y="5651823"/>
            <a:ext cx="498764" cy="369332"/>
          </a:xfrm>
          <a:prstGeom prst="rect">
            <a:avLst/>
          </a:prstGeom>
          <a:noFill/>
        </p:spPr>
        <p:txBody>
          <a:bodyPr wrap="square" rtlCol="0">
            <a:spAutoFit/>
          </a:bodyPr>
          <a:lstStyle/>
          <a:p>
            <a:pPr algn="ctr"/>
            <a:r>
              <a:rPr lang="en-GB" dirty="0">
                <a:solidFill>
                  <a:srgbClr val="FF0000"/>
                </a:solidFill>
                <a:latin typeface="Special Elite" panose="02000506000000020004" pitchFamily="2" charset="0"/>
              </a:rPr>
              <a:t>35</a:t>
            </a:r>
          </a:p>
        </p:txBody>
      </p:sp>
      <p:sp>
        <p:nvSpPr>
          <p:cNvPr id="11" name="TextBox 10">
            <a:extLst>
              <a:ext uri="{FF2B5EF4-FFF2-40B4-BE49-F238E27FC236}">
                <a16:creationId xmlns:a16="http://schemas.microsoft.com/office/drawing/2014/main" id="{7752EA0E-1F7E-42EE-BEAA-E48E62BAF6B6}"/>
              </a:ext>
            </a:extLst>
          </p:cNvPr>
          <p:cNvSpPr txBox="1"/>
          <p:nvPr/>
        </p:nvSpPr>
        <p:spPr>
          <a:xfrm>
            <a:off x="11393677" y="5651823"/>
            <a:ext cx="498764" cy="369332"/>
          </a:xfrm>
          <a:prstGeom prst="rect">
            <a:avLst/>
          </a:prstGeom>
          <a:noFill/>
        </p:spPr>
        <p:txBody>
          <a:bodyPr wrap="square" rtlCol="0">
            <a:spAutoFit/>
          </a:bodyPr>
          <a:lstStyle/>
          <a:p>
            <a:pPr algn="ctr"/>
            <a:r>
              <a:rPr lang="en-GB" dirty="0">
                <a:latin typeface="Special Elite" panose="02000506000000020004" pitchFamily="2" charset="0"/>
              </a:rPr>
              <a:t>36</a:t>
            </a:r>
          </a:p>
        </p:txBody>
      </p:sp>
      <p:sp>
        <p:nvSpPr>
          <p:cNvPr id="12" name="TextBox 11">
            <a:extLst>
              <a:ext uri="{FF2B5EF4-FFF2-40B4-BE49-F238E27FC236}">
                <a16:creationId xmlns:a16="http://schemas.microsoft.com/office/drawing/2014/main" id="{4C224337-A97D-414C-BE99-8464580E0B6A}"/>
              </a:ext>
            </a:extLst>
          </p:cNvPr>
          <p:cNvSpPr txBox="1"/>
          <p:nvPr/>
        </p:nvSpPr>
        <p:spPr>
          <a:xfrm>
            <a:off x="7292730" y="5291667"/>
            <a:ext cx="498764" cy="369332"/>
          </a:xfrm>
          <a:prstGeom prst="rect">
            <a:avLst/>
          </a:prstGeom>
          <a:noFill/>
        </p:spPr>
        <p:txBody>
          <a:bodyPr wrap="square" rtlCol="0">
            <a:spAutoFit/>
          </a:bodyPr>
          <a:lstStyle/>
          <a:p>
            <a:pPr algn="ctr"/>
            <a:r>
              <a:rPr lang="en-GB" dirty="0">
                <a:latin typeface="Special Elite" panose="02000506000000020004" pitchFamily="2" charset="0"/>
              </a:rPr>
              <a:t>58</a:t>
            </a:r>
          </a:p>
        </p:txBody>
      </p:sp>
      <p:sp>
        <p:nvSpPr>
          <p:cNvPr id="13" name="TextBox 12">
            <a:extLst>
              <a:ext uri="{FF2B5EF4-FFF2-40B4-BE49-F238E27FC236}">
                <a16:creationId xmlns:a16="http://schemas.microsoft.com/office/drawing/2014/main" id="{1B6ADE31-2766-416E-BDE8-C95452E3F860}"/>
              </a:ext>
            </a:extLst>
          </p:cNvPr>
          <p:cNvSpPr txBox="1"/>
          <p:nvPr/>
        </p:nvSpPr>
        <p:spPr>
          <a:xfrm>
            <a:off x="7292730" y="4505855"/>
            <a:ext cx="498764" cy="369332"/>
          </a:xfrm>
          <a:prstGeom prst="rect">
            <a:avLst/>
          </a:prstGeom>
          <a:noFill/>
        </p:spPr>
        <p:txBody>
          <a:bodyPr wrap="square" rtlCol="0">
            <a:spAutoFit/>
          </a:bodyPr>
          <a:lstStyle/>
          <a:p>
            <a:pPr algn="ctr"/>
            <a:r>
              <a:rPr lang="en-GB" dirty="0">
                <a:solidFill>
                  <a:srgbClr val="0070C0"/>
                </a:solidFill>
                <a:latin typeface="Special Elite" panose="02000506000000020004" pitchFamily="2" charset="0"/>
              </a:rPr>
              <a:t>59</a:t>
            </a:r>
          </a:p>
        </p:txBody>
      </p:sp>
      <p:sp>
        <p:nvSpPr>
          <p:cNvPr id="14" name="TextBox 13">
            <a:extLst>
              <a:ext uri="{FF2B5EF4-FFF2-40B4-BE49-F238E27FC236}">
                <a16:creationId xmlns:a16="http://schemas.microsoft.com/office/drawing/2014/main" id="{F6BD88CB-2295-4E22-933F-51307924FFA8}"/>
              </a:ext>
            </a:extLst>
          </p:cNvPr>
          <p:cNvSpPr txBox="1"/>
          <p:nvPr/>
        </p:nvSpPr>
        <p:spPr>
          <a:xfrm>
            <a:off x="7292730" y="3686704"/>
            <a:ext cx="498764" cy="369332"/>
          </a:xfrm>
          <a:prstGeom prst="rect">
            <a:avLst/>
          </a:prstGeom>
          <a:noFill/>
        </p:spPr>
        <p:txBody>
          <a:bodyPr wrap="square" rtlCol="0">
            <a:spAutoFit/>
          </a:bodyPr>
          <a:lstStyle/>
          <a:p>
            <a:pPr algn="ctr"/>
            <a:r>
              <a:rPr lang="en-GB" dirty="0">
                <a:latin typeface="Special Elite" panose="02000506000000020004" pitchFamily="2" charset="0"/>
              </a:rPr>
              <a:t>60</a:t>
            </a:r>
          </a:p>
        </p:txBody>
      </p:sp>
      <p:sp>
        <p:nvSpPr>
          <p:cNvPr id="15" name="TextBox 14">
            <a:extLst>
              <a:ext uri="{FF2B5EF4-FFF2-40B4-BE49-F238E27FC236}">
                <a16:creationId xmlns:a16="http://schemas.microsoft.com/office/drawing/2014/main" id="{477807DD-0DD8-47DA-8735-8D01D76D4D01}"/>
              </a:ext>
            </a:extLst>
          </p:cNvPr>
          <p:cNvSpPr txBox="1"/>
          <p:nvPr/>
        </p:nvSpPr>
        <p:spPr>
          <a:xfrm>
            <a:off x="7292730" y="2885152"/>
            <a:ext cx="498764" cy="369332"/>
          </a:xfrm>
          <a:prstGeom prst="rect">
            <a:avLst/>
          </a:prstGeom>
          <a:noFill/>
        </p:spPr>
        <p:txBody>
          <a:bodyPr wrap="square" rtlCol="0">
            <a:spAutoFit/>
          </a:bodyPr>
          <a:lstStyle/>
          <a:p>
            <a:pPr algn="ctr"/>
            <a:r>
              <a:rPr lang="en-GB" dirty="0">
                <a:solidFill>
                  <a:srgbClr val="FF0000"/>
                </a:solidFill>
                <a:latin typeface="Special Elite" panose="02000506000000020004" pitchFamily="2" charset="0"/>
              </a:rPr>
              <a:t>61</a:t>
            </a:r>
          </a:p>
        </p:txBody>
      </p:sp>
      <p:sp>
        <p:nvSpPr>
          <p:cNvPr id="16" name="TextBox 15">
            <a:extLst>
              <a:ext uri="{FF2B5EF4-FFF2-40B4-BE49-F238E27FC236}">
                <a16:creationId xmlns:a16="http://schemas.microsoft.com/office/drawing/2014/main" id="{1DD22B03-F614-4D68-85EE-80395B779870}"/>
              </a:ext>
            </a:extLst>
          </p:cNvPr>
          <p:cNvSpPr txBox="1"/>
          <p:nvPr/>
        </p:nvSpPr>
        <p:spPr>
          <a:xfrm>
            <a:off x="7292730" y="2066001"/>
            <a:ext cx="498764" cy="369332"/>
          </a:xfrm>
          <a:prstGeom prst="rect">
            <a:avLst/>
          </a:prstGeom>
          <a:noFill/>
        </p:spPr>
        <p:txBody>
          <a:bodyPr wrap="square" rtlCol="0">
            <a:spAutoFit/>
          </a:bodyPr>
          <a:lstStyle/>
          <a:p>
            <a:pPr algn="ctr"/>
            <a:r>
              <a:rPr lang="en-GB" dirty="0">
                <a:solidFill>
                  <a:srgbClr val="00B050"/>
                </a:solidFill>
                <a:latin typeface="Special Elite" panose="02000506000000020004" pitchFamily="2" charset="0"/>
              </a:rPr>
              <a:t>62</a:t>
            </a:r>
          </a:p>
        </p:txBody>
      </p:sp>
      <p:sp>
        <p:nvSpPr>
          <p:cNvPr id="17" name="TextBox 16">
            <a:extLst>
              <a:ext uri="{FF2B5EF4-FFF2-40B4-BE49-F238E27FC236}">
                <a16:creationId xmlns:a16="http://schemas.microsoft.com/office/drawing/2014/main" id="{17339474-6636-4731-8E53-ABBCB230FA66}"/>
              </a:ext>
            </a:extLst>
          </p:cNvPr>
          <p:cNvSpPr txBox="1"/>
          <p:nvPr/>
        </p:nvSpPr>
        <p:spPr>
          <a:xfrm>
            <a:off x="7273680" y="1236132"/>
            <a:ext cx="498764" cy="369332"/>
          </a:xfrm>
          <a:prstGeom prst="rect">
            <a:avLst/>
          </a:prstGeom>
          <a:noFill/>
        </p:spPr>
        <p:txBody>
          <a:bodyPr wrap="square" rtlCol="0">
            <a:spAutoFit/>
          </a:bodyPr>
          <a:lstStyle/>
          <a:p>
            <a:pPr algn="ctr"/>
            <a:r>
              <a:rPr lang="en-GB" dirty="0">
                <a:latin typeface="Special Elite" panose="02000506000000020004" pitchFamily="2" charset="0"/>
              </a:rPr>
              <a:t>63</a:t>
            </a:r>
          </a:p>
        </p:txBody>
      </p:sp>
      <p:grpSp>
        <p:nvGrpSpPr>
          <p:cNvPr id="18" name="Group 17">
            <a:extLst>
              <a:ext uri="{FF2B5EF4-FFF2-40B4-BE49-F238E27FC236}">
                <a16:creationId xmlns:a16="http://schemas.microsoft.com/office/drawing/2014/main" id="{A2DA9CB6-B06B-4E4C-B1AE-A85973CA308B}"/>
              </a:ext>
            </a:extLst>
          </p:cNvPr>
          <p:cNvGrpSpPr/>
          <p:nvPr/>
        </p:nvGrpSpPr>
        <p:grpSpPr>
          <a:xfrm>
            <a:off x="557408" y="1420798"/>
            <a:ext cx="6418037" cy="4055535"/>
            <a:chOff x="557408" y="1420798"/>
            <a:chExt cx="6418037" cy="4055535"/>
          </a:xfrm>
        </p:grpSpPr>
        <p:sp>
          <p:nvSpPr>
            <p:cNvPr id="46" name="Rectangle 45">
              <a:extLst>
                <a:ext uri="{FF2B5EF4-FFF2-40B4-BE49-F238E27FC236}">
                  <a16:creationId xmlns:a16="http://schemas.microsoft.com/office/drawing/2014/main" id="{8E727FF4-B619-46EE-9DB0-BA62EB7E3F6F}"/>
                </a:ext>
              </a:extLst>
            </p:cNvPr>
            <p:cNvSpPr/>
            <p:nvPr/>
          </p:nvSpPr>
          <p:spPr>
            <a:xfrm>
              <a:off x="576459" y="1420798"/>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47" name="TextBox 46">
              <a:extLst>
                <a:ext uri="{FF2B5EF4-FFF2-40B4-BE49-F238E27FC236}">
                  <a16:creationId xmlns:a16="http://schemas.microsoft.com/office/drawing/2014/main" id="{9649E922-3EA2-4EE6-AE7C-2B7779FB52E9}"/>
                </a:ext>
              </a:extLst>
            </p:cNvPr>
            <p:cNvSpPr txBox="1"/>
            <p:nvPr/>
          </p:nvSpPr>
          <p:spPr>
            <a:xfrm>
              <a:off x="576458" y="158289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48" name="TextBox 47">
              <a:extLst>
                <a:ext uri="{FF2B5EF4-FFF2-40B4-BE49-F238E27FC236}">
                  <a16:creationId xmlns:a16="http://schemas.microsoft.com/office/drawing/2014/main" id="{9C9003C9-3F59-4DF0-8584-47078AF1B14B}"/>
                </a:ext>
              </a:extLst>
            </p:cNvPr>
            <p:cNvSpPr txBox="1"/>
            <p:nvPr/>
          </p:nvSpPr>
          <p:spPr>
            <a:xfrm>
              <a:off x="557408" y="2044556"/>
              <a:ext cx="6388403" cy="461665"/>
            </a:xfrm>
            <a:prstGeom prst="rect">
              <a:avLst/>
            </a:prstGeom>
            <a:noFill/>
            <a:ln>
              <a:noFill/>
            </a:ln>
          </p:spPr>
          <p:txBody>
            <a:bodyPr wrap="square" rtlCol="0">
              <a:spAutoFit/>
            </a:bodyPr>
            <a:lstStyle/>
            <a:p>
              <a:r>
                <a:rPr lang="en-GB" sz="2400">
                  <a:solidFill>
                    <a:srgbClr val="FF0000"/>
                  </a:solidFill>
                  <a:latin typeface="Special Elite" panose="02000506000000020004" pitchFamily="2" charset="0"/>
                </a:rPr>
                <a:t>		 H	    I	      S</a:t>
              </a:r>
              <a:endParaRPr lang="en-GB" sz="2400" dirty="0">
                <a:solidFill>
                  <a:srgbClr val="FF0000"/>
                </a:solidFill>
                <a:latin typeface="Special Elite" panose="02000506000000020004" pitchFamily="2" charset="0"/>
              </a:endParaRPr>
            </a:p>
          </p:txBody>
        </p:sp>
        <p:sp>
          <p:nvSpPr>
            <p:cNvPr id="49" name="TextBox 48">
              <a:extLst>
                <a:ext uri="{FF2B5EF4-FFF2-40B4-BE49-F238E27FC236}">
                  <a16:creationId xmlns:a16="http://schemas.microsoft.com/office/drawing/2014/main" id="{8FE93529-12D4-478E-A82E-33D7D15938C0}"/>
                </a:ext>
              </a:extLst>
            </p:cNvPr>
            <p:cNvSpPr txBox="1"/>
            <p:nvPr/>
          </p:nvSpPr>
          <p:spPr>
            <a:xfrm>
              <a:off x="576458" y="250622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50" name="TextBox 49">
              <a:extLst>
                <a:ext uri="{FF2B5EF4-FFF2-40B4-BE49-F238E27FC236}">
                  <a16:creationId xmlns:a16="http://schemas.microsoft.com/office/drawing/2014/main" id="{80B34058-3229-4254-B8AA-E07792B3309F}"/>
                </a:ext>
              </a:extLst>
            </p:cNvPr>
            <p:cNvSpPr txBox="1"/>
            <p:nvPr/>
          </p:nvSpPr>
          <p:spPr>
            <a:xfrm>
              <a:off x="557408" y="2967886"/>
              <a:ext cx="6388403" cy="461665"/>
            </a:xfrm>
            <a:prstGeom prst="rect">
              <a:avLst/>
            </a:prstGeom>
            <a:noFill/>
            <a:ln>
              <a:noFill/>
            </a:ln>
          </p:spPr>
          <p:txBody>
            <a:bodyPr wrap="square" rtlCol="0">
              <a:spAutoFit/>
            </a:bodyPr>
            <a:lstStyle/>
            <a:p>
              <a:r>
                <a:rPr lang="en-GB" sz="2400" dirty="0">
                  <a:latin typeface="Special Elite" panose="02000506000000020004" pitchFamily="2" charset="0"/>
                </a:rPr>
                <a:t>	</a:t>
              </a:r>
              <a:r>
                <a:rPr lang="en-GB" sz="2400" dirty="0">
                  <a:solidFill>
                    <a:srgbClr val="FF0000"/>
                  </a:solidFill>
                  <a:latin typeface="Special Elite" panose="02000506000000020004" pitchFamily="2" charset="0"/>
                </a:rPr>
                <a:t>      N	        A          M	 E</a:t>
              </a:r>
              <a:endParaRPr lang="en-GB" sz="2400" dirty="0">
                <a:latin typeface="Special Elite" panose="02000506000000020004" pitchFamily="2" charset="0"/>
              </a:endParaRPr>
            </a:p>
          </p:txBody>
        </p:sp>
        <p:sp>
          <p:nvSpPr>
            <p:cNvPr id="51" name="TextBox 50">
              <a:extLst>
                <a:ext uri="{FF2B5EF4-FFF2-40B4-BE49-F238E27FC236}">
                  <a16:creationId xmlns:a16="http://schemas.microsoft.com/office/drawing/2014/main" id="{A5A01929-94BB-49BC-8075-CC6760B3B709}"/>
                </a:ext>
              </a:extLst>
            </p:cNvPr>
            <p:cNvSpPr txBox="1"/>
            <p:nvPr/>
          </p:nvSpPr>
          <p:spPr>
            <a:xfrm>
              <a:off x="567991" y="342758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52" name="TextBox 51">
              <a:extLst>
                <a:ext uri="{FF2B5EF4-FFF2-40B4-BE49-F238E27FC236}">
                  <a16:creationId xmlns:a16="http://schemas.microsoft.com/office/drawing/2014/main" id="{AA53837E-CFCF-4D43-B13C-43EBEEAC7DD2}"/>
                </a:ext>
              </a:extLst>
            </p:cNvPr>
            <p:cNvSpPr txBox="1"/>
            <p:nvPr/>
          </p:nvSpPr>
          <p:spPr>
            <a:xfrm>
              <a:off x="576458" y="3887282"/>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S	      T	        A          R          T        S</a:t>
              </a:r>
              <a:endParaRPr lang="en-GB" sz="2400" dirty="0">
                <a:latin typeface="Special Elite" panose="02000506000000020004" pitchFamily="2" charset="0"/>
              </a:endParaRPr>
            </a:p>
          </p:txBody>
        </p:sp>
        <p:sp>
          <p:nvSpPr>
            <p:cNvPr id="53" name="TextBox 52">
              <a:extLst>
                <a:ext uri="{FF2B5EF4-FFF2-40B4-BE49-F238E27FC236}">
                  <a16:creationId xmlns:a16="http://schemas.microsoft.com/office/drawing/2014/main" id="{E14767EF-8899-4E0E-8699-3F12F18697C3}"/>
                </a:ext>
              </a:extLst>
            </p:cNvPr>
            <p:cNvSpPr txBox="1"/>
            <p:nvPr/>
          </p:nvSpPr>
          <p:spPr>
            <a:xfrm>
              <a:off x="578575" y="4346980"/>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54" name="TextBox 53">
              <a:extLst>
                <a:ext uri="{FF2B5EF4-FFF2-40B4-BE49-F238E27FC236}">
                  <a16:creationId xmlns:a16="http://schemas.microsoft.com/office/drawing/2014/main" id="{887F3351-FBD1-411C-B2B8-3A682EB710E0}"/>
                </a:ext>
              </a:extLst>
            </p:cNvPr>
            <p:cNvSpPr txBox="1"/>
            <p:nvPr/>
          </p:nvSpPr>
          <p:spPr>
            <a:xfrm>
              <a:off x="587042" y="4806678"/>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W	         I          T	  H                 ?</a:t>
              </a:r>
            </a:p>
          </p:txBody>
        </p:sp>
      </p:grpSp>
      <p:sp>
        <p:nvSpPr>
          <p:cNvPr id="36" name="Rectangle 35">
            <a:extLst>
              <a:ext uri="{FF2B5EF4-FFF2-40B4-BE49-F238E27FC236}">
                <a16:creationId xmlns:a16="http://schemas.microsoft.com/office/drawing/2014/main" id="{019C9051-A15D-4BCD-94CA-081B5D57AB99}"/>
              </a:ext>
            </a:extLst>
          </p:cNvPr>
          <p:cNvSpPr/>
          <p:nvPr/>
        </p:nvSpPr>
        <p:spPr>
          <a:xfrm>
            <a:off x="1251585" y="5651823"/>
            <a:ext cx="5021213" cy="60114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FF0000"/>
                </a:solidFill>
                <a:latin typeface="Special Elite" panose="02000506000000020004" pitchFamily="2" charset="0"/>
              </a:rPr>
              <a:t>3561 </a:t>
            </a:r>
            <a:r>
              <a:rPr lang="en-GB" sz="2000" dirty="0">
                <a:solidFill>
                  <a:schemeClr val="tx1"/>
                </a:solidFill>
                <a:latin typeface="Special Elite" panose="02000506000000020004" pitchFamily="2" charset="0"/>
              </a:rPr>
              <a:t>=</a:t>
            </a:r>
            <a:r>
              <a:rPr lang="en-GB" sz="2000" dirty="0">
                <a:solidFill>
                  <a:srgbClr val="FF0000"/>
                </a:solidFill>
                <a:latin typeface="Special Elite" panose="02000506000000020004" pitchFamily="2" charset="0"/>
              </a:rPr>
              <a:t> P      </a:t>
            </a:r>
            <a:r>
              <a:rPr lang="en-GB" sz="2000" dirty="0">
                <a:solidFill>
                  <a:srgbClr val="00B050"/>
                </a:solidFill>
                <a:latin typeface="Special Elite" panose="02000506000000020004" pitchFamily="2" charset="0"/>
              </a:rPr>
              <a:t>3362 </a:t>
            </a:r>
            <a:r>
              <a:rPr lang="en-GB" sz="2000" dirty="0">
                <a:solidFill>
                  <a:schemeClr val="tx1"/>
                </a:solidFill>
                <a:latin typeface="Special Elite" panose="02000506000000020004" pitchFamily="2" charset="0"/>
              </a:rPr>
              <a:t>=</a:t>
            </a:r>
            <a:r>
              <a:rPr lang="en-GB" sz="2000" dirty="0">
                <a:solidFill>
                  <a:srgbClr val="00B050"/>
                </a:solidFill>
                <a:latin typeface="Special Elite" panose="02000506000000020004" pitchFamily="2" charset="0"/>
              </a:rPr>
              <a:t> K      </a:t>
            </a:r>
            <a:r>
              <a:rPr lang="en-GB" sz="2000" dirty="0">
                <a:solidFill>
                  <a:srgbClr val="0070C0"/>
                </a:solidFill>
                <a:latin typeface="Special Elite" panose="02000506000000020004" pitchFamily="2" charset="0"/>
              </a:rPr>
              <a:t>3159</a:t>
            </a:r>
            <a:r>
              <a:rPr lang="en-GB" sz="2000" dirty="0">
                <a:solidFill>
                  <a:schemeClr val="tx1"/>
                </a:solidFill>
                <a:latin typeface="Special Elite" panose="02000506000000020004" pitchFamily="2" charset="0"/>
              </a:rPr>
              <a:t> = </a:t>
            </a:r>
            <a:r>
              <a:rPr lang="en-GB" sz="2000" dirty="0">
                <a:solidFill>
                  <a:srgbClr val="0070C0"/>
                </a:solidFill>
                <a:latin typeface="Special Elite" panose="02000506000000020004" pitchFamily="2" charset="0"/>
              </a:rPr>
              <a:t>D</a:t>
            </a:r>
          </a:p>
        </p:txBody>
      </p:sp>
    </p:spTree>
    <p:extLst>
      <p:ext uri="{BB962C8B-B14F-4D97-AF65-F5344CB8AC3E}">
        <p14:creationId xmlns:p14="http://schemas.microsoft.com/office/powerpoint/2010/main" val="25650996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AEE18A31-E7DF-40AD-9AAC-46222875D9A8}"/>
              </a:ext>
            </a:extLst>
          </p:cNvPr>
          <p:cNvGrpSpPr/>
          <p:nvPr/>
        </p:nvGrpSpPr>
        <p:grpSpPr>
          <a:xfrm>
            <a:off x="557408" y="1420798"/>
            <a:ext cx="6418037" cy="4055535"/>
            <a:chOff x="557408" y="1420798"/>
            <a:chExt cx="6418037" cy="4055535"/>
          </a:xfrm>
        </p:grpSpPr>
        <p:sp>
          <p:nvSpPr>
            <p:cNvPr id="58" name="Rectangle 57">
              <a:extLst>
                <a:ext uri="{FF2B5EF4-FFF2-40B4-BE49-F238E27FC236}">
                  <a16:creationId xmlns:a16="http://schemas.microsoft.com/office/drawing/2014/main" id="{D37C0CD4-25D7-4C11-991D-A45EEE4C5EF5}"/>
                </a:ext>
              </a:extLst>
            </p:cNvPr>
            <p:cNvSpPr/>
            <p:nvPr/>
          </p:nvSpPr>
          <p:spPr>
            <a:xfrm>
              <a:off x="576459" y="1420798"/>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59" name="TextBox 58">
              <a:extLst>
                <a:ext uri="{FF2B5EF4-FFF2-40B4-BE49-F238E27FC236}">
                  <a16:creationId xmlns:a16="http://schemas.microsoft.com/office/drawing/2014/main" id="{184C8AF6-4E49-4DEB-ACA1-3640F8F9A023}"/>
                </a:ext>
              </a:extLst>
            </p:cNvPr>
            <p:cNvSpPr txBox="1"/>
            <p:nvPr/>
          </p:nvSpPr>
          <p:spPr>
            <a:xfrm>
              <a:off x="576458" y="158289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60" name="TextBox 59">
              <a:extLst>
                <a:ext uri="{FF2B5EF4-FFF2-40B4-BE49-F238E27FC236}">
                  <a16:creationId xmlns:a16="http://schemas.microsoft.com/office/drawing/2014/main" id="{76370EF9-1387-46B4-84FA-24DCA1887725}"/>
                </a:ext>
              </a:extLst>
            </p:cNvPr>
            <p:cNvSpPr txBox="1"/>
            <p:nvPr/>
          </p:nvSpPr>
          <p:spPr>
            <a:xfrm>
              <a:off x="557408" y="2044556"/>
              <a:ext cx="6388403" cy="461665"/>
            </a:xfrm>
            <a:prstGeom prst="rect">
              <a:avLst/>
            </a:prstGeom>
            <a:noFill/>
            <a:ln>
              <a:noFill/>
            </a:ln>
          </p:spPr>
          <p:txBody>
            <a:bodyPr wrap="square" rtlCol="0">
              <a:spAutoFit/>
            </a:bodyPr>
            <a:lstStyle/>
            <a:p>
              <a:r>
                <a:rPr lang="en-GB" sz="2400">
                  <a:solidFill>
                    <a:srgbClr val="FF0000"/>
                  </a:solidFill>
                  <a:latin typeface="Special Elite" panose="02000506000000020004" pitchFamily="2" charset="0"/>
                </a:rPr>
                <a:t>		 H	    I	      S</a:t>
              </a:r>
              <a:endParaRPr lang="en-GB" sz="2400" dirty="0">
                <a:solidFill>
                  <a:srgbClr val="FF0000"/>
                </a:solidFill>
                <a:latin typeface="Special Elite" panose="02000506000000020004" pitchFamily="2" charset="0"/>
              </a:endParaRPr>
            </a:p>
          </p:txBody>
        </p:sp>
        <p:sp>
          <p:nvSpPr>
            <p:cNvPr id="61" name="TextBox 60">
              <a:extLst>
                <a:ext uri="{FF2B5EF4-FFF2-40B4-BE49-F238E27FC236}">
                  <a16:creationId xmlns:a16="http://schemas.microsoft.com/office/drawing/2014/main" id="{B5B72F40-E1E1-4C4A-B37C-CCE55BFE7468}"/>
                </a:ext>
              </a:extLst>
            </p:cNvPr>
            <p:cNvSpPr txBox="1"/>
            <p:nvPr/>
          </p:nvSpPr>
          <p:spPr>
            <a:xfrm>
              <a:off x="576458" y="250622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62" name="TextBox 61">
              <a:extLst>
                <a:ext uri="{FF2B5EF4-FFF2-40B4-BE49-F238E27FC236}">
                  <a16:creationId xmlns:a16="http://schemas.microsoft.com/office/drawing/2014/main" id="{B3EE9827-D3B2-4ADC-947B-1618F51E2FA3}"/>
                </a:ext>
              </a:extLst>
            </p:cNvPr>
            <p:cNvSpPr txBox="1"/>
            <p:nvPr/>
          </p:nvSpPr>
          <p:spPr>
            <a:xfrm>
              <a:off x="557408" y="2967886"/>
              <a:ext cx="6388403" cy="461665"/>
            </a:xfrm>
            <a:prstGeom prst="rect">
              <a:avLst/>
            </a:prstGeom>
            <a:noFill/>
            <a:ln>
              <a:noFill/>
            </a:ln>
          </p:spPr>
          <p:txBody>
            <a:bodyPr wrap="square" rtlCol="0">
              <a:spAutoFit/>
            </a:bodyPr>
            <a:lstStyle/>
            <a:p>
              <a:r>
                <a:rPr lang="en-GB" sz="2400" dirty="0">
                  <a:latin typeface="Special Elite" panose="02000506000000020004" pitchFamily="2" charset="0"/>
                </a:rPr>
                <a:t>	</a:t>
              </a:r>
              <a:r>
                <a:rPr lang="en-GB" sz="2400" dirty="0">
                  <a:solidFill>
                    <a:srgbClr val="FF0000"/>
                  </a:solidFill>
                  <a:latin typeface="Special Elite" panose="02000506000000020004" pitchFamily="2" charset="0"/>
                </a:rPr>
                <a:t>      N	        A          M	 E</a:t>
              </a:r>
              <a:endParaRPr lang="en-GB" sz="2400" dirty="0">
                <a:latin typeface="Special Elite" panose="02000506000000020004" pitchFamily="2" charset="0"/>
              </a:endParaRPr>
            </a:p>
          </p:txBody>
        </p:sp>
        <p:sp>
          <p:nvSpPr>
            <p:cNvPr id="63" name="TextBox 62">
              <a:extLst>
                <a:ext uri="{FF2B5EF4-FFF2-40B4-BE49-F238E27FC236}">
                  <a16:creationId xmlns:a16="http://schemas.microsoft.com/office/drawing/2014/main" id="{6D6EED09-01D5-4DAB-80FC-292E5F844044}"/>
                </a:ext>
              </a:extLst>
            </p:cNvPr>
            <p:cNvSpPr txBox="1"/>
            <p:nvPr/>
          </p:nvSpPr>
          <p:spPr>
            <a:xfrm>
              <a:off x="567991" y="342758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64" name="TextBox 63">
              <a:extLst>
                <a:ext uri="{FF2B5EF4-FFF2-40B4-BE49-F238E27FC236}">
                  <a16:creationId xmlns:a16="http://schemas.microsoft.com/office/drawing/2014/main" id="{BF21A9AF-8FC4-4958-A7C7-B8BC0B8FE450}"/>
                </a:ext>
              </a:extLst>
            </p:cNvPr>
            <p:cNvSpPr txBox="1"/>
            <p:nvPr/>
          </p:nvSpPr>
          <p:spPr>
            <a:xfrm>
              <a:off x="576458" y="3887282"/>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S	      T	        A          R          T        S</a:t>
              </a:r>
              <a:endParaRPr lang="en-GB" sz="2400" dirty="0">
                <a:latin typeface="Special Elite" panose="02000506000000020004" pitchFamily="2" charset="0"/>
              </a:endParaRPr>
            </a:p>
          </p:txBody>
        </p:sp>
        <p:sp>
          <p:nvSpPr>
            <p:cNvPr id="65" name="TextBox 64">
              <a:extLst>
                <a:ext uri="{FF2B5EF4-FFF2-40B4-BE49-F238E27FC236}">
                  <a16:creationId xmlns:a16="http://schemas.microsoft.com/office/drawing/2014/main" id="{5E120B66-74F0-4255-B86F-D9D122E1EDD9}"/>
                </a:ext>
              </a:extLst>
            </p:cNvPr>
            <p:cNvSpPr txBox="1"/>
            <p:nvPr/>
          </p:nvSpPr>
          <p:spPr>
            <a:xfrm>
              <a:off x="578575" y="4346980"/>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66" name="TextBox 65">
              <a:extLst>
                <a:ext uri="{FF2B5EF4-FFF2-40B4-BE49-F238E27FC236}">
                  <a16:creationId xmlns:a16="http://schemas.microsoft.com/office/drawing/2014/main" id="{306E8C91-94C7-4CBB-A0A4-80FE88F31E49}"/>
                </a:ext>
              </a:extLst>
            </p:cNvPr>
            <p:cNvSpPr txBox="1"/>
            <p:nvPr/>
          </p:nvSpPr>
          <p:spPr>
            <a:xfrm>
              <a:off x="587042" y="4806678"/>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W	         I          T	  H                 ?</a:t>
              </a:r>
            </a:p>
          </p:txBody>
        </p:sp>
      </p:grpSp>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sp>
        <p:nvSpPr>
          <p:cNvPr id="37" name="Rectangle 36">
            <a:extLst>
              <a:ext uri="{FF2B5EF4-FFF2-40B4-BE49-F238E27FC236}">
                <a16:creationId xmlns:a16="http://schemas.microsoft.com/office/drawing/2014/main" id="{462DB3BD-A779-40C0-8E63-3E3891CD4FD8}"/>
              </a:ext>
            </a:extLst>
          </p:cNvPr>
          <p:cNvSpPr/>
          <p:nvPr/>
        </p:nvSpPr>
        <p:spPr>
          <a:xfrm>
            <a:off x="7805512" y="1420798"/>
            <a:ext cx="3799445" cy="405553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Special Elite" panose="02000506000000020004" pitchFamily="2" charset="0"/>
              </a:rPr>
              <a:t>Hmm…</a:t>
            </a:r>
          </a:p>
          <a:p>
            <a:pPr algn="ctr"/>
            <a:endParaRPr lang="en-GB" sz="3200" dirty="0">
              <a:solidFill>
                <a:schemeClr val="tx1"/>
              </a:solidFill>
              <a:latin typeface="Special Elite" panose="02000506000000020004" pitchFamily="2" charset="0"/>
            </a:endParaRPr>
          </a:p>
          <a:p>
            <a:pPr algn="ctr"/>
            <a:r>
              <a:rPr lang="en-GB" sz="3200" dirty="0">
                <a:solidFill>
                  <a:schemeClr val="tx1"/>
                </a:solidFill>
                <a:latin typeface="Special Elite" panose="02000506000000020004" pitchFamily="2" charset="0"/>
              </a:rPr>
              <a:t>What does this mean?</a:t>
            </a:r>
          </a:p>
          <a:p>
            <a:pPr algn="ctr"/>
            <a:endParaRPr lang="en-GB" sz="3200" dirty="0">
              <a:solidFill>
                <a:schemeClr val="tx1"/>
              </a:solidFill>
              <a:latin typeface="Special Elite" panose="02000506000000020004" pitchFamily="2" charset="0"/>
            </a:endParaRPr>
          </a:p>
          <a:p>
            <a:pPr algn="ctr"/>
            <a:r>
              <a:rPr lang="en-GB" sz="3200" dirty="0">
                <a:solidFill>
                  <a:schemeClr val="tx1"/>
                </a:solidFill>
                <a:latin typeface="Special Elite" panose="02000506000000020004" pitchFamily="2" charset="0"/>
              </a:rPr>
              <a:t>Have we seen this before?</a:t>
            </a:r>
          </a:p>
        </p:txBody>
      </p:sp>
      <p:grpSp>
        <p:nvGrpSpPr>
          <p:cNvPr id="23" name="Group 22">
            <a:extLst>
              <a:ext uri="{FF2B5EF4-FFF2-40B4-BE49-F238E27FC236}">
                <a16:creationId xmlns:a16="http://schemas.microsoft.com/office/drawing/2014/main" id="{60B6AF4B-D8E5-4E10-9FB6-744199DA98E4}"/>
              </a:ext>
            </a:extLst>
          </p:cNvPr>
          <p:cNvGrpSpPr/>
          <p:nvPr/>
        </p:nvGrpSpPr>
        <p:grpSpPr>
          <a:xfrm>
            <a:off x="5359563" y="3534804"/>
            <a:ext cx="3986771" cy="3005412"/>
            <a:chOff x="5359563" y="3534804"/>
            <a:chExt cx="3986771" cy="3005412"/>
          </a:xfrm>
        </p:grpSpPr>
        <p:sp>
          <p:nvSpPr>
            <p:cNvPr id="20" name="Oval 19">
              <a:extLst>
                <a:ext uri="{FF2B5EF4-FFF2-40B4-BE49-F238E27FC236}">
                  <a16:creationId xmlns:a16="http://schemas.microsoft.com/office/drawing/2014/main" id="{4F81EFE4-FBEF-4CC5-B1DD-867BEDBC3408}"/>
                </a:ext>
              </a:extLst>
            </p:cNvPr>
            <p:cNvSpPr/>
            <p:nvPr/>
          </p:nvSpPr>
          <p:spPr>
            <a:xfrm>
              <a:off x="5446764" y="3626385"/>
              <a:ext cx="2150076" cy="2150076"/>
            </a:xfrm>
            <a:prstGeom prst="ellipse">
              <a:avLst/>
            </a:prstGeom>
            <a:solidFill>
              <a:srgbClr val="FFF2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B9D5A423-44A5-4702-B5A6-B66755D25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359563" y="3534804"/>
              <a:ext cx="3986771" cy="3005412"/>
            </a:xfrm>
            <a:prstGeom prst="rect">
              <a:avLst/>
            </a:prstGeom>
          </p:spPr>
        </p:pic>
        <p:sp>
          <p:nvSpPr>
            <p:cNvPr id="21" name="TextBox 20">
              <a:extLst>
                <a:ext uri="{FF2B5EF4-FFF2-40B4-BE49-F238E27FC236}">
                  <a16:creationId xmlns:a16="http://schemas.microsoft.com/office/drawing/2014/main" id="{A0D1CC0F-5476-4E2E-9F4E-5DAF211A4BB0}"/>
                </a:ext>
              </a:extLst>
            </p:cNvPr>
            <p:cNvSpPr txBox="1"/>
            <p:nvPr/>
          </p:nvSpPr>
          <p:spPr>
            <a:xfrm>
              <a:off x="5446764" y="3626385"/>
              <a:ext cx="2063579" cy="2150076"/>
            </a:xfrm>
            <a:prstGeom prst="rect">
              <a:avLst/>
            </a:prstGeom>
            <a:noFill/>
          </p:spPr>
          <p:txBody>
            <a:bodyPr wrap="square" rtlCol="0" anchor="ctr" anchorCtr="1">
              <a:noAutofit/>
            </a:bodyPr>
            <a:lstStyle/>
            <a:p>
              <a:pPr algn="ctr"/>
              <a:r>
                <a:rPr lang="en-GB" sz="6600" dirty="0">
                  <a:latin typeface="Special Elite" panose="02000506000000020004" pitchFamily="2" charset="0"/>
                </a:rPr>
                <a:t>…</a:t>
              </a:r>
            </a:p>
            <a:p>
              <a:pPr algn="ctr"/>
              <a:r>
                <a:rPr lang="en-GB" sz="4400" dirty="0">
                  <a:latin typeface="Special Elite" panose="02000506000000020004" pitchFamily="2" charset="0"/>
                </a:rPr>
                <a:t> </a:t>
              </a:r>
              <a:endParaRPr lang="en-GB" sz="6600" dirty="0">
                <a:latin typeface="Special Elite" panose="02000506000000020004" pitchFamily="2" charset="0"/>
              </a:endParaRPr>
            </a:p>
          </p:txBody>
        </p:sp>
      </p:grpSp>
    </p:spTree>
    <p:extLst>
      <p:ext uri="{BB962C8B-B14F-4D97-AF65-F5344CB8AC3E}">
        <p14:creationId xmlns:p14="http://schemas.microsoft.com/office/powerpoint/2010/main" val="3975927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38B8AAB7-C36E-43D3-914F-E6FA5BFF26FB}"/>
              </a:ext>
            </a:extLst>
          </p:cNvPr>
          <p:cNvGrpSpPr/>
          <p:nvPr/>
        </p:nvGrpSpPr>
        <p:grpSpPr>
          <a:xfrm>
            <a:off x="557408" y="1420798"/>
            <a:ext cx="6418037" cy="4055535"/>
            <a:chOff x="557408" y="1420798"/>
            <a:chExt cx="6418037" cy="4055535"/>
          </a:xfrm>
        </p:grpSpPr>
        <p:sp>
          <p:nvSpPr>
            <p:cNvPr id="24" name="Rectangle 23">
              <a:extLst>
                <a:ext uri="{FF2B5EF4-FFF2-40B4-BE49-F238E27FC236}">
                  <a16:creationId xmlns:a16="http://schemas.microsoft.com/office/drawing/2014/main" id="{2F61D84E-C000-4779-ABA4-E46A597B55C4}"/>
                </a:ext>
              </a:extLst>
            </p:cNvPr>
            <p:cNvSpPr/>
            <p:nvPr/>
          </p:nvSpPr>
          <p:spPr>
            <a:xfrm>
              <a:off x="576459" y="1420798"/>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25" name="TextBox 24">
              <a:extLst>
                <a:ext uri="{FF2B5EF4-FFF2-40B4-BE49-F238E27FC236}">
                  <a16:creationId xmlns:a16="http://schemas.microsoft.com/office/drawing/2014/main" id="{246EEDFB-E57F-45D7-9913-8E5264C1BF92}"/>
                </a:ext>
              </a:extLst>
            </p:cNvPr>
            <p:cNvSpPr txBox="1"/>
            <p:nvPr/>
          </p:nvSpPr>
          <p:spPr>
            <a:xfrm>
              <a:off x="576458" y="158289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26" name="TextBox 25">
              <a:extLst>
                <a:ext uri="{FF2B5EF4-FFF2-40B4-BE49-F238E27FC236}">
                  <a16:creationId xmlns:a16="http://schemas.microsoft.com/office/drawing/2014/main" id="{5EA1F322-CD18-4AAA-871C-BDBF5CA41D99}"/>
                </a:ext>
              </a:extLst>
            </p:cNvPr>
            <p:cNvSpPr txBox="1"/>
            <p:nvPr/>
          </p:nvSpPr>
          <p:spPr>
            <a:xfrm>
              <a:off x="557408" y="2044556"/>
              <a:ext cx="6388403" cy="461665"/>
            </a:xfrm>
            <a:prstGeom prst="rect">
              <a:avLst/>
            </a:prstGeom>
            <a:noFill/>
            <a:ln>
              <a:noFill/>
            </a:ln>
          </p:spPr>
          <p:txBody>
            <a:bodyPr wrap="square" rtlCol="0">
              <a:spAutoFit/>
            </a:bodyPr>
            <a:lstStyle/>
            <a:p>
              <a:r>
                <a:rPr lang="en-GB" sz="2400">
                  <a:solidFill>
                    <a:srgbClr val="FF0000"/>
                  </a:solidFill>
                  <a:latin typeface="Special Elite" panose="02000506000000020004" pitchFamily="2" charset="0"/>
                </a:rPr>
                <a:t>		 H	    I	      S</a:t>
              </a:r>
              <a:endParaRPr lang="en-GB" sz="2400" dirty="0">
                <a:solidFill>
                  <a:srgbClr val="FF0000"/>
                </a:solidFill>
                <a:latin typeface="Special Elite" panose="02000506000000020004" pitchFamily="2" charset="0"/>
              </a:endParaRPr>
            </a:p>
          </p:txBody>
        </p:sp>
        <p:sp>
          <p:nvSpPr>
            <p:cNvPr id="27" name="TextBox 26">
              <a:extLst>
                <a:ext uri="{FF2B5EF4-FFF2-40B4-BE49-F238E27FC236}">
                  <a16:creationId xmlns:a16="http://schemas.microsoft.com/office/drawing/2014/main" id="{119F7769-3BDA-4375-BF43-9513B14245BD}"/>
                </a:ext>
              </a:extLst>
            </p:cNvPr>
            <p:cNvSpPr txBox="1"/>
            <p:nvPr/>
          </p:nvSpPr>
          <p:spPr>
            <a:xfrm>
              <a:off x="576458" y="250622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28" name="TextBox 27">
              <a:extLst>
                <a:ext uri="{FF2B5EF4-FFF2-40B4-BE49-F238E27FC236}">
                  <a16:creationId xmlns:a16="http://schemas.microsoft.com/office/drawing/2014/main" id="{8005BD4D-62AA-408A-99A7-F3C26A55FBE3}"/>
                </a:ext>
              </a:extLst>
            </p:cNvPr>
            <p:cNvSpPr txBox="1"/>
            <p:nvPr/>
          </p:nvSpPr>
          <p:spPr>
            <a:xfrm>
              <a:off x="557408" y="2967886"/>
              <a:ext cx="6388403" cy="461665"/>
            </a:xfrm>
            <a:prstGeom prst="rect">
              <a:avLst/>
            </a:prstGeom>
            <a:noFill/>
            <a:ln>
              <a:noFill/>
            </a:ln>
          </p:spPr>
          <p:txBody>
            <a:bodyPr wrap="square" rtlCol="0">
              <a:spAutoFit/>
            </a:bodyPr>
            <a:lstStyle/>
            <a:p>
              <a:r>
                <a:rPr lang="en-GB" sz="2400" dirty="0">
                  <a:latin typeface="Special Elite" panose="02000506000000020004" pitchFamily="2" charset="0"/>
                </a:rPr>
                <a:t>	</a:t>
              </a:r>
              <a:r>
                <a:rPr lang="en-GB" sz="2400" dirty="0">
                  <a:solidFill>
                    <a:srgbClr val="FF0000"/>
                  </a:solidFill>
                  <a:latin typeface="Special Elite" panose="02000506000000020004" pitchFamily="2" charset="0"/>
                </a:rPr>
                <a:t>      N	        A          M	 E</a:t>
              </a:r>
              <a:endParaRPr lang="en-GB" sz="2400" dirty="0">
                <a:latin typeface="Special Elite" panose="02000506000000020004" pitchFamily="2" charset="0"/>
              </a:endParaRPr>
            </a:p>
          </p:txBody>
        </p:sp>
        <p:sp>
          <p:nvSpPr>
            <p:cNvPr id="29" name="TextBox 28">
              <a:extLst>
                <a:ext uri="{FF2B5EF4-FFF2-40B4-BE49-F238E27FC236}">
                  <a16:creationId xmlns:a16="http://schemas.microsoft.com/office/drawing/2014/main" id="{1E3A2184-32AA-423D-B360-7E59ED80E6BA}"/>
                </a:ext>
              </a:extLst>
            </p:cNvPr>
            <p:cNvSpPr txBox="1"/>
            <p:nvPr/>
          </p:nvSpPr>
          <p:spPr>
            <a:xfrm>
              <a:off x="567991" y="342758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30" name="TextBox 29">
              <a:extLst>
                <a:ext uri="{FF2B5EF4-FFF2-40B4-BE49-F238E27FC236}">
                  <a16:creationId xmlns:a16="http://schemas.microsoft.com/office/drawing/2014/main" id="{B4845B28-6E34-4804-B49A-6CCC335B63CC}"/>
                </a:ext>
              </a:extLst>
            </p:cNvPr>
            <p:cNvSpPr txBox="1"/>
            <p:nvPr/>
          </p:nvSpPr>
          <p:spPr>
            <a:xfrm>
              <a:off x="576458" y="3887282"/>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S	      T	        A          R          T        S</a:t>
              </a:r>
              <a:endParaRPr lang="en-GB" sz="2400" dirty="0">
                <a:latin typeface="Special Elite" panose="02000506000000020004" pitchFamily="2" charset="0"/>
              </a:endParaRPr>
            </a:p>
          </p:txBody>
        </p:sp>
        <p:sp>
          <p:nvSpPr>
            <p:cNvPr id="31" name="TextBox 30">
              <a:extLst>
                <a:ext uri="{FF2B5EF4-FFF2-40B4-BE49-F238E27FC236}">
                  <a16:creationId xmlns:a16="http://schemas.microsoft.com/office/drawing/2014/main" id="{99AD3E5B-AB3F-4417-98E6-49C8D8692CBE}"/>
                </a:ext>
              </a:extLst>
            </p:cNvPr>
            <p:cNvSpPr txBox="1"/>
            <p:nvPr/>
          </p:nvSpPr>
          <p:spPr>
            <a:xfrm>
              <a:off x="578575" y="4346980"/>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32" name="TextBox 31">
              <a:extLst>
                <a:ext uri="{FF2B5EF4-FFF2-40B4-BE49-F238E27FC236}">
                  <a16:creationId xmlns:a16="http://schemas.microsoft.com/office/drawing/2014/main" id="{9931E8CA-B2EA-4D3D-A60F-621D177D6924}"/>
                </a:ext>
              </a:extLst>
            </p:cNvPr>
            <p:cNvSpPr txBox="1"/>
            <p:nvPr/>
          </p:nvSpPr>
          <p:spPr>
            <a:xfrm>
              <a:off x="587042" y="4806678"/>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W	         I          T	  H                 ?</a:t>
              </a:r>
            </a:p>
          </p:txBody>
        </p:sp>
      </p:grpSp>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pic>
        <p:nvPicPr>
          <p:cNvPr id="18" name="Picture 17">
            <a:extLst>
              <a:ext uri="{FF2B5EF4-FFF2-40B4-BE49-F238E27FC236}">
                <a16:creationId xmlns:a16="http://schemas.microsoft.com/office/drawing/2014/main" id="{E64D4926-9A14-4B4E-BF76-D60B7D4A2C58}"/>
              </a:ext>
            </a:extLst>
          </p:cNvPr>
          <p:cNvPicPr>
            <a:picLocks noChangeAspect="1"/>
          </p:cNvPicPr>
          <p:nvPr/>
        </p:nvPicPr>
        <p:blipFill rotWithShape="1">
          <a:blip r:embed="rId2">
            <a:extLst>
              <a:ext uri="{28A0092B-C50C-407E-A947-70E740481C1C}">
                <a14:useLocalDpi xmlns:a14="http://schemas.microsoft.com/office/drawing/2010/main" val="0"/>
              </a:ext>
            </a:extLst>
          </a:blip>
          <a:srcRect l="19010" r="25930" b="30246"/>
          <a:stretch/>
        </p:blipFill>
        <p:spPr>
          <a:xfrm>
            <a:off x="7217468" y="1486472"/>
            <a:ext cx="4642022" cy="3673448"/>
          </a:xfrm>
          <a:prstGeom prst="rect">
            <a:avLst/>
          </a:prstGeom>
        </p:spPr>
      </p:pic>
      <p:grpSp>
        <p:nvGrpSpPr>
          <p:cNvPr id="36" name="Group 35">
            <a:extLst>
              <a:ext uri="{FF2B5EF4-FFF2-40B4-BE49-F238E27FC236}">
                <a16:creationId xmlns:a16="http://schemas.microsoft.com/office/drawing/2014/main" id="{E8E2A8A4-B74F-40D8-A24A-FD355AA58109}"/>
              </a:ext>
            </a:extLst>
          </p:cNvPr>
          <p:cNvGrpSpPr/>
          <p:nvPr/>
        </p:nvGrpSpPr>
        <p:grpSpPr>
          <a:xfrm>
            <a:off x="5359563" y="3534804"/>
            <a:ext cx="3986771" cy="3005412"/>
            <a:chOff x="5359563" y="3534804"/>
            <a:chExt cx="3986771" cy="3005412"/>
          </a:xfrm>
        </p:grpSpPr>
        <p:sp>
          <p:nvSpPr>
            <p:cNvPr id="38" name="Oval 37">
              <a:extLst>
                <a:ext uri="{FF2B5EF4-FFF2-40B4-BE49-F238E27FC236}">
                  <a16:creationId xmlns:a16="http://schemas.microsoft.com/office/drawing/2014/main" id="{10770FC9-4A24-44ED-87A2-14B4B2B8B983}"/>
                </a:ext>
              </a:extLst>
            </p:cNvPr>
            <p:cNvSpPr/>
            <p:nvPr/>
          </p:nvSpPr>
          <p:spPr>
            <a:xfrm>
              <a:off x="5446764" y="3626385"/>
              <a:ext cx="2150076" cy="2150076"/>
            </a:xfrm>
            <a:prstGeom prst="ellipse">
              <a:avLst/>
            </a:prstGeom>
            <a:solidFill>
              <a:srgbClr val="FFF2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Picture 38">
              <a:extLst>
                <a:ext uri="{FF2B5EF4-FFF2-40B4-BE49-F238E27FC236}">
                  <a16:creationId xmlns:a16="http://schemas.microsoft.com/office/drawing/2014/main" id="{66A3E86C-A00F-4098-91CF-1AE79BB38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59563" y="3534804"/>
              <a:ext cx="3986771" cy="3005412"/>
            </a:xfrm>
            <a:prstGeom prst="rect">
              <a:avLst/>
            </a:prstGeom>
          </p:spPr>
        </p:pic>
        <p:sp>
          <p:nvSpPr>
            <p:cNvPr id="40" name="TextBox 39">
              <a:extLst>
                <a:ext uri="{FF2B5EF4-FFF2-40B4-BE49-F238E27FC236}">
                  <a16:creationId xmlns:a16="http://schemas.microsoft.com/office/drawing/2014/main" id="{6CFF1C0B-C970-4B1E-97E0-6371A66D591A}"/>
                </a:ext>
              </a:extLst>
            </p:cNvPr>
            <p:cNvSpPr txBox="1"/>
            <p:nvPr/>
          </p:nvSpPr>
          <p:spPr>
            <a:xfrm>
              <a:off x="5446764" y="3626385"/>
              <a:ext cx="2063579" cy="2150076"/>
            </a:xfrm>
            <a:prstGeom prst="rect">
              <a:avLst/>
            </a:prstGeom>
            <a:noFill/>
          </p:spPr>
          <p:txBody>
            <a:bodyPr wrap="square" rtlCol="0" anchor="ctr" anchorCtr="1">
              <a:noAutofit/>
            </a:bodyPr>
            <a:lstStyle/>
            <a:p>
              <a:pPr algn="ctr"/>
              <a:r>
                <a:rPr lang="en-GB" sz="6600" dirty="0">
                  <a:latin typeface="Special Elite" panose="02000506000000020004" pitchFamily="2" charset="0"/>
                </a:rPr>
                <a:t>…</a:t>
              </a:r>
            </a:p>
            <a:p>
              <a:pPr algn="ctr"/>
              <a:r>
                <a:rPr lang="en-GB" sz="4400" dirty="0">
                  <a:latin typeface="Special Elite" panose="02000506000000020004" pitchFamily="2" charset="0"/>
                </a:rPr>
                <a:t> </a:t>
              </a:r>
              <a:endParaRPr lang="en-GB" sz="6600" dirty="0">
                <a:latin typeface="Special Elite" panose="02000506000000020004" pitchFamily="2" charset="0"/>
              </a:endParaRPr>
            </a:p>
          </p:txBody>
        </p:sp>
      </p:grpSp>
    </p:spTree>
    <p:extLst>
      <p:ext uri="{BB962C8B-B14F-4D97-AF65-F5344CB8AC3E}">
        <p14:creationId xmlns:p14="http://schemas.microsoft.com/office/powerpoint/2010/main" val="4028060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C7287006-4148-439C-A7BD-2DDD8AE9A9FB}"/>
              </a:ext>
            </a:extLst>
          </p:cNvPr>
          <p:cNvGrpSpPr/>
          <p:nvPr/>
        </p:nvGrpSpPr>
        <p:grpSpPr>
          <a:xfrm>
            <a:off x="557408" y="1420798"/>
            <a:ext cx="6418037" cy="4055535"/>
            <a:chOff x="557408" y="1420798"/>
            <a:chExt cx="6418037" cy="4055535"/>
          </a:xfrm>
        </p:grpSpPr>
        <p:sp>
          <p:nvSpPr>
            <p:cNvPr id="24" name="Rectangle 23">
              <a:extLst>
                <a:ext uri="{FF2B5EF4-FFF2-40B4-BE49-F238E27FC236}">
                  <a16:creationId xmlns:a16="http://schemas.microsoft.com/office/drawing/2014/main" id="{E5FAF607-9522-4131-8E57-EDFB0C4F3B85}"/>
                </a:ext>
              </a:extLst>
            </p:cNvPr>
            <p:cNvSpPr/>
            <p:nvPr/>
          </p:nvSpPr>
          <p:spPr>
            <a:xfrm>
              <a:off x="576459" y="1420798"/>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25" name="TextBox 24">
              <a:extLst>
                <a:ext uri="{FF2B5EF4-FFF2-40B4-BE49-F238E27FC236}">
                  <a16:creationId xmlns:a16="http://schemas.microsoft.com/office/drawing/2014/main" id="{F2E360A1-0A6B-47C2-83A1-4377F47D6A89}"/>
                </a:ext>
              </a:extLst>
            </p:cNvPr>
            <p:cNvSpPr txBox="1"/>
            <p:nvPr/>
          </p:nvSpPr>
          <p:spPr>
            <a:xfrm>
              <a:off x="576458" y="158289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26" name="TextBox 25">
              <a:extLst>
                <a:ext uri="{FF2B5EF4-FFF2-40B4-BE49-F238E27FC236}">
                  <a16:creationId xmlns:a16="http://schemas.microsoft.com/office/drawing/2014/main" id="{D83A4C22-3D1A-4069-AEA8-045240ECA62B}"/>
                </a:ext>
              </a:extLst>
            </p:cNvPr>
            <p:cNvSpPr txBox="1"/>
            <p:nvPr/>
          </p:nvSpPr>
          <p:spPr>
            <a:xfrm>
              <a:off x="557408" y="2044556"/>
              <a:ext cx="6388403" cy="461665"/>
            </a:xfrm>
            <a:prstGeom prst="rect">
              <a:avLst/>
            </a:prstGeom>
            <a:noFill/>
            <a:ln>
              <a:noFill/>
            </a:ln>
          </p:spPr>
          <p:txBody>
            <a:bodyPr wrap="square" rtlCol="0">
              <a:spAutoFit/>
            </a:bodyPr>
            <a:lstStyle/>
            <a:p>
              <a:r>
                <a:rPr lang="en-GB" sz="2400">
                  <a:solidFill>
                    <a:srgbClr val="FF0000"/>
                  </a:solidFill>
                  <a:latin typeface="Special Elite" panose="02000506000000020004" pitchFamily="2" charset="0"/>
                </a:rPr>
                <a:t>		 H	    I	      S</a:t>
              </a:r>
              <a:endParaRPr lang="en-GB" sz="2400" dirty="0">
                <a:solidFill>
                  <a:srgbClr val="FF0000"/>
                </a:solidFill>
                <a:latin typeface="Special Elite" panose="02000506000000020004" pitchFamily="2" charset="0"/>
              </a:endParaRPr>
            </a:p>
          </p:txBody>
        </p:sp>
        <p:sp>
          <p:nvSpPr>
            <p:cNvPr id="27" name="TextBox 26">
              <a:extLst>
                <a:ext uri="{FF2B5EF4-FFF2-40B4-BE49-F238E27FC236}">
                  <a16:creationId xmlns:a16="http://schemas.microsoft.com/office/drawing/2014/main" id="{AB6B0C09-91F3-4BDC-B4C0-35C6C0F6D500}"/>
                </a:ext>
              </a:extLst>
            </p:cNvPr>
            <p:cNvSpPr txBox="1"/>
            <p:nvPr/>
          </p:nvSpPr>
          <p:spPr>
            <a:xfrm>
              <a:off x="576458" y="250622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28" name="TextBox 27">
              <a:extLst>
                <a:ext uri="{FF2B5EF4-FFF2-40B4-BE49-F238E27FC236}">
                  <a16:creationId xmlns:a16="http://schemas.microsoft.com/office/drawing/2014/main" id="{BB4E2295-5D0B-4FEA-8E01-9B5936053734}"/>
                </a:ext>
              </a:extLst>
            </p:cNvPr>
            <p:cNvSpPr txBox="1"/>
            <p:nvPr/>
          </p:nvSpPr>
          <p:spPr>
            <a:xfrm>
              <a:off x="557408" y="2967886"/>
              <a:ext cx="6388403" cy="461665"/>
            </a:xfrm>
            <a:prstGeom prst="rect">
              <a:avLst/>
            </a:prstGeom>
            <a:noFill/>
            <a:ln>
              <a:noFill/>
            </a:ln>
          </p:spPr>
          <p:txBody>
            <a:bodyPr wrap="square" rtlCol="0">
              <a:spAutoFit/>
            </a:bodyPr>
            <a:lstStyle/>
            <a:p>
              <a:r>
                <a:rPr lang="en-GB" sz="2400" dirty="0">
                  <a:latin typeface="Special Elite" panose="02000506000000020004" pitchFamily="2" charset="0"/>
                </a:rPr>
                <a:t>	</a:t>
              </a:r>
              <a:r>
                <a:rPr lang="en-GB" sz="2400" dirty="0">
                  <a:solidFill>
                    <a:srgbClr val="FF0000"/>
                  </a:solidFill>
                  <a:latin typeface="Special Elite" panose="02000506000000020004" pitchFamily="2" charset="0"/>
                </a:rPr>
                <a:t>      N	        A          M	 E</a:t>
              </a:r>
              <a:endParaRPr lang="en-GB" sz="2400" dirty="0">
                <a:latin typeface="Special Elite" panose="02000506000000020004" pitchFamily="2" charset="0"/>
              </a:endParaRPr>
            </a:p>
          </p:txBody>
        </p:sp>
        <p:sp>
          <p:nvSpPr>
            <p:cNvPr id="29" name="TextBox 28">
              <a:extLst>
                <a:ext uri="{FF2B5EF4-FFF2-40B4-BE49-F238E27FC236}">
                  <a16:creationId xmlns:a16="http://schemas.microsoft.com/office/drawing/2014/main" id="{D6F4DDBC-BA86-480C-83FA-E5D228ABD091}"/>
                </a:ext>
              </a:extLst>
            </p:cNvPr>
            <p:cNvSpPr txBox="1"/>
            <p:nvPr/>
          </p:nvSpPr>
          <p:spPr>
            <a:xfrm>
              <a:off x="567991" y="342758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30" name="TextBox 29">
              <a:extLst>
                <a:ext uri="{FF2B5EF4-FFF2-40B4-BE49-F238E27FC236}">
                  <a16:creationId xmlns:a16="http://schemas.microsoft.com/office/drawing/2014/main" id="{325EF863-68E3-4D58-AC08-EAAC837266BD}"/>
                </a:ext>
              </a:extLst>
            </p:cNvPr>
            <p:cNvSpPr txBox="1"/>
            <p:nvPr/>
          </p:nvSpPr>
          <p:spPr>
            <a:xfrm>
              <a:off x="576458" y="3887282"/>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S	      T	        A          R          T        S</a:t>
              </a:r>
              <a:endParaRPr lang="en-GB" sz="2400" dirty="0">
                <a:latin typeface="Special Elite" panose="02000506000000020004" pitchFamily="2" charset="0"/>
              </a:endParaRPr>
            </a:p>
          </p:txBody>
        </p:sp>
        <p:sp>
          <p:nvSpPr>
            <p:cNvPr id="31" name="TextBox 30">
              <a:extLst>
                <a:ext uri="{FF2B5EF4-FFF2-40B4-BE49-F238E27FC236}">
                  <a16:creationId xmlns:a16="http://schemas.microsoft.com/office/drawing/2014/main" id="{B07BA8E2-8B51-45EE-863E-9293F22AA269}"/>
                </a:ext>
              </a:extLst>
            </p:cNvPr>
            <p:cNvSpPr txBox="1"/>
            <p:nvPr/>
          </p:nvSpPr>
          <p:spPr>
            <a:xfrm>
              <a:off x="578575" y="4346980"/>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32" name="TextBox 31">
              <a:extLst>
                <a:ext uri="{FF2B5EF4-FFF2-40B4-BE49-F238E27FC236}">
                  <a16:creationId xmlns:a16="http://schemas.microsoft.com/office/drawing/2014/main" id="{8EB6BCEC-82FD-46F6-A710-114AED3F0EF7}"/>
                </a:ext>
              </a:extLst>
            </p:cNvPr>
            <p:cNvSpPr txBox="1"/>
            <p:nvPr/>
          </p:nvSpPr>
          <p:spPr>
            <a:xfrm>
              <a:off x="587042" y="4806678"/>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W	         I          T	  H                 ?</a:t>
              </a:r>
            </a:p>
          </p:txBody>
        </p:sp>
      </p:grpSp>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pic>
        <p:nvPicPr>
          <p:cNvPr id="18" name="Picture 17">
            <a:extLst>
              <a:ext uri="{FF2B5EF4-FFF2-40B4-BE49-F238E27FC236}">
                <a16:creationId xmlns:a16="http://schemas.microsoft.com/office/drawing/2014/main" id="{E64D4926-9A14-4B4E-BF76-D60B7D4A2C58}"/>
              </a:ext>
            </a:extLst>
          </p:cNvPr>
          <p:cNvPicPr>
            <a:picLocks noChangeAspect="1"/>
          </p:cNvPicPr>
          <p:nvPr/>
        </p:nvPicPr>
        <p:blipFill rotWithShape="1">
          <a:blip r:embed="rId2">
            <a:extLst>
              <a:ext uri="{28A0092B-C50C-407E-A947-70E740481C1C}">
                <a14:useLocalDpi xmlns:a14="http://schemas.microsoft.com/office/drawing/2010/main" val="0"/>
              </a:ext>
            </a:extLst>
          </a:blip>
          <a:srcRect l="19010" r="25930" b="30246"/>
          <a:stretch/>
        </p:blipFill>
        <p:spPr>
          <a:xfrm>
            <a:off x="7217468" y="1486472"/>
            <a:ext cx="4642022" cy="3673448"/>
          </a:xfrm>
          <a:prstGeom prst="rect">
            <a:avLst/>
          </a:prstGeom>
        </p:spPr>
      </p:pic>
      <p:grpSp>
        <p:nvGrpSpPr>
          <p:cNvPr id="33" name="Group 32">
            <a:extLst>
              <a:ext uri="{FF2B5EF4-FFF2-40B4-BE49-F238E27FC236}">
                <a16:creationId xmlns:a16="http://schemas.microsoft.com/office/drawing/2014/main" id="{928B3825-9D28-4470-B556-CC8514B98A78}"/>
              </a:ext>
            </a:extLst>
          </p:cNvPr>
          <p:cNvGrpSpPr/>
          <p:nvPr/>
        </p:nvGrpSpPr>
        <p:grpSpPr>
          <a:xfrm>
            <a:off x="5359563" y="3534804"/>
            <a:ext cx="3986771" cy="3005412"/>
            <a:chOff x="5359563" y="3534804"/>
            <a:chExt cx="3986771" cy="3005412"/>
          </a:xfrm>
        </p:grpSpPr>
        <p:sp>
          <p:nvSpPr>
            <p:cNvPr id="34" name="Oval 33">
              <a:extLst>
                <a:ext uri="{FF2B5EF4-FFF2-40B4-BE49-F238E27FC236}">
                  <a16:creationId xmlns:a16="http://schemas.microsoft.com/office/drawing/2014/main" id="{8FDA7AEE-ED98-4B12-9F3A-AEB5CD546668}"/>
                </a:ext>
              </a:extLst>
            </p:cNvPr>
            <p:cNvSpPr/>
            <p:nvPr/>
          </p:nvSpPr>
          <p:spPr>
            <a:xfrm>
              <a:off x="5446764" y="3626385"/>
              <a:ext cx="2150076" cy="2150076"/>
            </a:xfrm>
            <a:prstGeom prst="ellipse">
              <a:avLst/>
            </a:prstGeom>
            <a:solidFill>
              <a:srgbClr val="FFF2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34">
              <a:extLst>
                <a:ext uri="{FF2B5EF4-FFF2-40B4-BE49-F238E27FC236}">
                  <a16:creationId xmlns:a16="http://schemas.microsoft.com/office/drawing/2014/main" id="{882F092B-B4C2-4251-9EEE-3415C0D95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59563" y="3534804"/>
              <a:ext cx="3986771" cy="3005412"/>
            </a:xfrm>
            <a:prstGeom prst="rect">
              <a:avLst/>
            </a:prstGeom>
          </p:spPr>
        </p:pic>
        <p:sp>
          <p:nvSpPr>
            <p:cNvPr id="36" name="TextBox 35">
              <a:extLst>
                <a:ext uri="{FF2B5EF4-FFF2-40B4-BE49-F238E27FC236}">
                  <a16:creationId xmlns:a16="http://schemas.microsoft.com/office/drawing/2014/main" id="{ADB18B39-E9A3-49B1-9040-545D7D097861}"/>
                </a:ext>
              </a:extLst>
            </p:cNvPr>
            <p:cNvSpPr txBox="1"/>
            <p:nvPr/>
          </p:nvSpPr>
          <p:spPr>
            <a:xfrm>
              <a:off x="5446764" y="3626385"/>
              <a:ext cx="2063579" cy="2150076"/>
            </a:xfrm>
            <a:prstGeom prst="rect">
              <a:avLst/>
            </a:prstGeom>
            <a:noFill/>
          </p:spPr>
          <p:txBody>
            <a:bodyPr wrap="square" rtlCol="0" anchor="ctr" anchorCtr="1">
              <a:noAutofit/>
            </a:bodyPr>
            <a:lstStyle/>
            <a:p>
              <a:pPr algn="ctr"/>
              <a:r>
                <a:rPr lang="en-GB" sz="6600" dirty="0">
                  <a:latin typeface="Special Elite" panose="02000506000000020004" pitchFamily="2" charset="0"/>
                </a:rPr>
                <a:t>…</a:t>
              </a:r>
            </a:p>
            <a:p>
              <a:pPr algn="ctr"/>
              <a:r>
                <a:rPr lang="en-GB" sz="4400" dirty="0">
                  <a:solidFill>
                    <a:srgbClr val="FF0000"/>
                  </a:solidFill>
                  <a:latin typeface="Special Elite" panose="02000506000000020004" pitchFamily="2" charset="0"/>
                </a:rPr>
                <a:t>S</a:t>
              </a:r>
              <a:r>
                <a:rPr lang="en-GB" sz="4400" dirty="0">
                  <a:latin typeface="Special Elite" panose="02000506000000020004" pitchFamily="2" charset="0"/>
                </a:rPr>
                <a:t> </a:t>
              </a:r>
              <a:endParaRPr lang="en-GB" sz="6600" dirty="0">
                <a:latin typeface="Special Elite" panose="02000506000000020004" pitchFamily="2" charset="0"/>
              </a:endParaRPr>
            </a:p>
          </p:txBody>
        </p:sp>
      </p:grpSp>
    </p:spTree>
    <p:extLst>
      <p:ext uri="{BB962C8B-B14F-4D97-AF65-F5344CB8AC3E}">
        <p14:creationId xmlns:p14="http://schemas.microsoft.com/office/powerpoint/2010/main" val="25640535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C7287006-4148-439C-A7BD-2DDD8AE9A9FB}"/>
              </a:ext>
            </a:extLst>
          </p:cNvPr>
          <p:cNvGrpSpPr/>
          <p:nvPr/>
        </p:nvGrpSpPr>
        <p:grpSpPr>
          <a:xfrm>
            <a:off x="557408" y="1420798"/>
            <a:ext cx="6418037" cy="4055535"/>
            <a:chOff x="557408" y="1420798"/>
            <a:chExt cx="6418037" cy="4055535"/>
          </a:xfrm>
        </p:grpSpPr>
        <p:sp>
          <p:nvSpPr>
            <p:cNvPr id="24" name="Rectangle 23">
              <a:extLst>
                <a:ext uri="{FF2B5EF4-FFF2-40B4-BE49-F238E27FC236}">
                  <a16:creationId xmlns:a16="http://schemas.microsoft.com/office/drawing/2014/main" id="{E5FAF607-9522-4131-8E57-EDFB0C4F3B85}"/>
                </a:ext>
              </a:extLst>
            </p:cNvPr>
            <p:cNvSpPr/>
            <p:nvPr/>
          </p:nvSpPr>
          <p:spPr>
            <a:xfrm>
              <a:off x="576459" y="1420798"/>
              <a:ext cx="6388402" cy="405553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25" name="TextBox 24">
              <a:extLst>
                <a:ext uri="{FF2B5EF4-FFF2-40B4-BE49-F238E27FC236}">
                  <a16:creationId xmlns:a16="http://schemas.microsoft.com/office/drawing/2014/main" id="{F2E360A1-0A6B-47C2-83A1-4377F47D6A89}"/>
                </a:ext>
              </a:extLst>
            </p:cNvPr>
            <p:cNvSpPr txBox="1"/>
            <p:nvPr/>
          </p:nvSpPr>
          <p:spPr>
            <a:xfrm>
              <a:off x="576458" y="158289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3360    3260     3259</a:t>
              </a:r>
            </a:p>
          </p:txBody>
        </p:sp>
        <p:sp>
          <p:nvSpPr>
            <p:cNvPr id="26" name="TextBox 25">
              <a:extLst>
                <a:ext uri="{FF2B5EF4-FFF2-40B4-BE49-F238E27FC236}">
                  <a16:creationId xmlns:a16="http://schemas.microsoft.com/office/drawing/2014/main" id="{D83A4C22-3D1A-4069-AEA8-045240ECA62B}"/>
                </a:ext>
              </a:extLst>
            </p:cNvPr>
            <p:cNvSpPr txBox="1"/>
            <p:nvPr/>
          </p:nvSpPr>
          <p:spPr>
            <a:xfrm>
              <a:off x="557408" y="2044556"/>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H	    I	      S</a:t>
              </a:r>
            </a:p>
          </p:txBody>
        </p:sp>
        <p:sp>
          <p:nvSpPr>
            <p:cNvPr id="27" name="TextBox 26">
              <a:extLst>
                <a:ext uri="{FF2B5EF4-FFF2-40B4-BE49-F238E27FC236}">
                  <a16:creationId xmlns:a16="http://schemas.microsoft.com/office/drawing/2014/main" id="{AB6B0C09-91F3-4BDC-B4C0-35C6C0F6D500}"/>
                </a:ext>
              </a:extLst>
            </p:cNvPr>
            <p:cNvSpPr txBox="1"/>
            <p:nvPr/>
          </p:nvSpPr>
          <p:spPr>
            <a:xfrm>
              <a:off x="576458" y="2506221"/>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3461    3261    3258    3161</a:t>
              </a:r>
            </a:p>
          </p:txBody>
        </p:sp>
        <p:sp>
          <p:nvSpPr>
            <p:cNvPr id="28" name="TextBox 27">
              <a:extLst>
                <a:ext uri="{FF2B5EF4-FFF2-40B4-BE49-F238E27FC236}">
                  <a16:creationId xmlns:a16="http://schemas.microsoft.com/office/drawing/2014/main" id="{BB4E2295-5D0B-4FEA-8E01-9B5936053734}"/>
                </a:ext>
              </a:extLst>
            </p:cNvPr>
            <p:cNvSpPr txBox="1"/>
            <p:nvPr/>
          </p:nvSpPr>
          <p:spPr>
            <a:xfrm>
              <a:off x="557408" y="2967886"/>
              <a:ext cx="6388403" cy="461665"/>
            </a:xfrm>
            <a:prstGeom prst="rect">
              <a:avLst/>
            </a:prstGeom>
            <a:noFill/>
            <a:ln>
              <a:noFill/>
            </a:ln>
          </p:spPr>
          <p:txBody>
            <a:bodyPr wrap="square" rtlCol="0">
              <a:spAutoFit/>
            </a:bodyPr>
            <a:lstStyle/>
            <a:p>
              <a:r>
                <a:rPr lang="en-GB" sz="2400" dirty="0">
                  <a:latin typeface="Special Elite" panose="02000506000000020004" pitchFamily="2" charset="0"/>
                </a:rPr>
                <a:t>	</a:t>
              </a:r>
              <a:r>
                <a:rPr lang="en-GB" sz="2400" dirty="0">
                  <a:solidFill>
                    <a:srgbClr val="FF0000"/>
                  </a:solidFill>
                  <a:latin typeface="Special Elite" panose="02000506000000020004" pitchFamily="2" charset="0"/>
                </a:rPr>
                <a:t>      N	        A          M	 E</a:t>
              </a:r>
              <a:endParaRPr lang="en-GB" sz="2400" dirty="0">
                <a:latin typeface="Special Elite" panose="02000506000000020004" pitchFamily="2" charset="0"/>
              </a:endParaRPr>
            </a:p>
          </p:txBody>
        </p:sp>
        <p:sp>
          <p:nvSpPr>
            <p:cNvPr id="29" name="TextBox 28">
              <a:extLst>
                <a:ext uri="{FF2B5EF4-FFF2-40B4-BE49-F238E27FC236}">
                  <a16:creationId xmlns:a16="http://schemas.microsoft.com/office/drawing/2014/main" id="{D6F4DDBC-BA86-480C-83FA-E5D228ABD091}"/>
                </a:ext>
              </a:extLst>
            </p:cNvPr>
            <p:cNvSpPr txBox="1"/>
            <p:nvPr/>
          </p:nvSpPr>
          <p:spPr>
            <a:xfrm>
              <a:off x="567991" y="3427584"/>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3259    3459    3261    3162    3459    3259</a:t>
              </a:r>
            </a:p>
          </p:txBody>
        </p:sp>
        <p:sp>
          <p:nvSpPr>
            <p:cNvPr id="30" name="TextBox 29">
              <a:extLst>
                <a:ext uri="{FF2B5EF4-FFF2-40B4-BE49-F238E27FC236}">
                  <a16:creationId xmlns:a16="http://schemas.microsoft.com/office/drawing/2014/main" id="{325EF863-68E3-4D58-AC08-EAAC837266BD}"/>
                </a:ext>
              </a:extLst>
            </p:cNvPr>
            <p:cNvSpPr txBox="1"/>
            <p:nvPr/>
          </p:nvSpPr>
          <p:spPr>
            <a:xfrm>
              <a:off x="576458" y="3887282"/>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S	      T	        A          R          T        S</a:t>
              </a:r>
              <a:endParaRPr lang="en-GB" sz="2400" dirty="0">
                <a:latin typeface="Special Elite" panose="02000506000000020004" pitchFamily="2" charset="0"/>
              </a:endParaRPr>
            </a:p>
          </p:txBody>
        </p:sp>
        <p:sp>
          <p:nvSpPr>
            <p:cNvPr id="31" name="TextBox 30">
              <a:extLst>
                <a:ext uri="{FF2B5EF4-FFF2-40B4-BE49-F238E27FC236}">
                  <a16:creationId xmlns:a16="http://schemas.microsoft.com/office/drawing/2014/main" id="{B07BA8E2-8B51-45EE-863E-9293F22AA269}"/>
                </a:ext>
              </a:extLst>
            </p:cNvPr>
            <p:cNvSpPr txBox="1"/>
            <p:nvPr/>
          </p:nvSpPr>
          <p:spPr>
            <a:xfrm>
              <a:off x="578575" y="4346980"/>
              <a:ext cx="6388403" cy="461665"/>
            </a:xfrm>
            <a:prstGeom prst="rect">
              <a:avLst/>
            </a:prstGeom>
            <a:noFill/>
            <a:ln>
              <a:noFill/>
            </a:ln>
          </p:spPr>
          <p:txBody>
            <a:bodyPr wrap="square" rtlCol="0">
              <a:spAutoFit/>
            </a:bodyPr>
            <a:lstStyle/>
            <a:p>
              <a:pPr algn="ctr"/>
              <a:r>
                <a:rPr lang="en-GB" sz="2400" dirty="0">
                  <a:latin typeface="Special Elite" panose="02000506000000020004" pitchFamily="2" charset="0"/>
                </a:rPr>
                <a:t>3160    3260    3459    3360             …</a:t>
              </a:r>
            </a:p>
          </p:txBody>
        </p:sp>
        <p:sp>
          <p:nvSpPr>
            <p:cNvPr id="32" name="TextBox 31">
              <a:extLst>
                <a:ext uri="{FF2B5EF4-FFF2-40B4-BE49-F238E27FC236}">
                  <a16:creationId xmlns:a16="http://schemas.microsoft.com/office/drawing/2014/main" id="{8EB6BCEC-82FD-46F6-A710-114AED3F0EF7}"/>
                </a:ext>
              </a:extLst>
            </p:cNvPr>
            <p:cNvSpPr txBox="1"/>
            <p:nvPr/>
          </p:nvSpPr>
          <p:spPr>
            <a:xfrm>
              <a:off x="587042" y="4806678"/>
              <a:ext cx="6388403"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W	         I          T	  H                 S</a:t>
              </a:r>
            </a:p>
          </p:txBody>
        </p:sp>
      </p:grpSp>
      <p:sp>
        <p:nvSpPr>
          <p:cNvPr id="4" name="TextBox 3">
            <a:extLst>
              <a:ext uri="{FF2B5EF4-FFF2-40B4-BE49-F238E27FC236}">
                <a16:creationId xmlns:a16="http://schemas.microsoft.com/office/drawing/2014/main" id="{1B34D7BA-949E-48BF-B67F-6F2ADD2D96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Code 6</a:t>
            </a:r>
          </a:p>
        </p:txBody>
      </p:sp>
      <p:sp>
        <p:nvSpPr>
          <p:cNvPr id="5" name="TextBox 4">
            <a:extLst>
              <a:ext uri="{FF2B5EF4-FFF2-40B4-BE49-F238E27FC236}">
                <a16:creationId xmlns:a16="http://schemas.microsoft.com/office/drawing/2014/main" id="{D58B00E2-48D9-471F-BAE4-57353FF52B8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Grid References</a:t>
            </a:r>
          </a:p>
        </p:txBody>
      </p:sp>
      <p:pic>
        <p:nvPicPr>
          <p:cNvPr id="18" name="Picture 17">
            <a:extLst>
              <a:ext uri="{FF2B5EF4-FFF2-40B4-BE49-F238E27FC236}">
                <a16:creationId xmlns:a16="http://schemas.microsoft.com/office/drawing/2014/main" id="{E64D4926-9A14-4B4E-BF76-D60B7D4A2C58}"/>
              </a:ext>
            </a:extLst>
          </p:cNvPr>
          <p:cNvPicPr>
            <a:picLocks noChangeAspect="1"/>
          </p:cNvPicPr>
          <p:nvPr/>
        </p:nvPicPr>
        <p:blipFill rotWithShape="1">
          <a:blip r:embed="rId2">
            <a:extLst>
              <a:ext uri="{28A0092B-C50C-407E-A947-70E740481C1C}">
                <a14:useLocalDpi xmlns:a14="http://schemas.microsoft.com/office/drawing/2010/main" val="0"/>
              </a:ext>
            </a:extLst>
          </a:blip>
          <a:srcRect l="19010" r="25930" b="30246"/>
          <a:stretch/>
        </p:blipFill>
        <p:spPr>
          <a:xfrm>
            <a:off x="7217468" y="1486472"/>
            <a:ext cx="4642022" cy="3673448"/>
          </a:xfrm>
          <a:prstGeom prst="rect">
            <a:avLst/>
          </a:prstGeom>
        </p:spPr>
      </p:pic>
    </p:spTree>
    <p:extLst>
      <p:ext uri="{BB962C8B-B14F-4D97-AF65-F5344CB8AC3E}">
        <p14:creationId xmlns:p14="http://schemas.microsoft.com/office/powerpoint/2010/main" val="3684789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51954"/>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87102"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6245D79-94A6-4D68-B33A-FB8984C53EF4}"/>
              </a:ext>
            </a:extLst>
          </p:cNvPr>
          <p:cNvSpPr/>
          <p:nvPr/>
        </p:nvSpPr>
        <p:spPr>
          <a:xfrm>
            <a:off x="3247184"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8F660A5-970D-44A2-B6F3-3B4D3B44041E}"/>
              </a:ext>
            </a:extLst>
          </p:cNvPr>
          <p:cNvSpPr/>
          <p:nvPr/>
        </p:nvSpPr>
        <p:spPr>
          <a:xfrm>
            <a:off x="4178635" y="3097234"/>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1D7A338-C73E-4F3F-84C0-32A349F64FF9}"/>
              </a:ext>
            </a:extLst>
          </p:cNvPr>
          <p:cNvSpPr/>
          <p:nvPr/>
        </p:nvSpPr>
        <p:spPr>
          <a:xfrm>
            <a:off x="8937979"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1ED2115-4B12-4CB8-B3A0-2291AC5B5DDB}"/>
              </a:ext>
            </a:extLst>
          </p:cNvPr>
          <p:cNvSpPr/>
          <p:nvPr/>
        </p:nvSpPr>
        <p:spPr>
          <a:xfrm>
            <a:off x="7047729" y="3096905"/>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948A542-26D7-4B48-9C7B-7EFA29EBA4EA}"/>
              </a:ext>
            </a:extLst>
          </p:cNvPr>
          <p:cNvSpPr/>
          <p:nvPr/>
        </p:nvSpPr>
        <p:spPr>
          <a:xfrm>
            <a:off x="7047729" y="1347019"/>
            <a:ext cx="947882" cy="1730478"/>
          </a:xfrm>
          <a:prstGeom prst="rect">
            <a:avLst/>
          </a:prstGeom>
          <a:solidFill>
            <a:schemeClr val="accent6">
              <a:lumMod val="50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F31E1DB-DC9A-4B30-B3BC-C61E29FACADD}"/>
              </a:ext>
            </a:extLst>
          </p:cNvPr>
          <p:cNvSpPr/>
          <p:nvPr/>
        </p:nvSpPr>
        <p:spPr>
          <a:xfrm>
            <a:off x="3235516" y="4843487"/>
            <a:ext cx="947882" cy="1730478"/>
          </a:xfrm>
          <a:prstGeom prst="rect">
            <a:avLst/>
          </a:prstGeom>
          <a:solidFill>
            <a:srgbClr val="7030A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53845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A2CB4-477C-43B2-BEFD-15F967B109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14220" y="1270001"/>
            <a:ext cx="7763560" cy="5402043"/>
          </a:xfrm>
          <a:prstGeom prst="rect">
            <a:avLst/>
          </a:prstGeom>
        </p:spPr>
      </p:pic>
      <p:sp>
        <p:nvSpPr>
          <p:cNvPr id="5" name="TextBox 4">
            <a:extLst>
              <a:ext uri="{FF2B5EF4-FFF2-40B4-BE49-F238E27FC236}">
                <a16:creationId xmlns:a16="http://schemas.microsoft.com/office/drawing/2014/main" id="{6145C842-320C-46EF-BB20-5CBCA37A712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Suspects</a:t>
            </a:r>
          </a:p>
        </p:txBody>
      </p:sp>
      <p:sp>
        <p:nvSpPr>
          <p:cNvPr id="2" name="Rectangle 1">
            <a:extLst>
              <a:ext uri="{FF2B5EF4-FFF2-40B4-BE49-F238E27FC236}">
                <a16:creationId xmlns:a16="http://schemas.microsoft.com/office/drawing/2014/main" id="{0235F0AF-3064-494D-96CB-E15582EC7087}"/>
              </a:ext>
            </a:extLst>
          </p:cNvPr>
          <p:cNvSpPr/>
          <p:nvPr/>
        </p:nvSpPr>
        <p:spPr>
          <a:xfrm>
            <a:off x="2290618"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0C6A282-8DF5-4F46-82EC-284C2E6B9356}"/>
              </a:ext>
            </a:extLst>
          </p:cNvPr>
          <p:cNvSpPr/>
          <p:nvPr/>
        </p:nvSpPr>
        <p:spPr>
          <a:xfrm>
            <a:off x="3238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19168468-1A90-45B9-8888-4A90952FA233}"/>
              </a:ext>
            </a:extLst>
          </p:cNvPr>
          <p:cNvSpPr/>
          <p:nvPr/>
        </p:nvSpPr>
        <p:spPr>
          <a:xfrm>
            <a:off x="5143885"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9655117-D697-4DD8-B99E-22D45B47C15D}"/>
              </a:ext>
            </a:extLst>
          </p:cNvPr>
          <p:cNvSpPr/>
          <p:nvPr/>
        </p:nvSpPr>
        <p:spPr>
          <a:xfrm>
            <a:off x="5129815"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E4AC2FF2-0953-4C5E-B7CA-BC8C5430E05C}"/>
              </a:ext>
            </a:extLst>
          </p:cNvPr>
          <p:cNvSpPr/>
          <p:nvPr/>
        </p:nvSpPr>
        <p:spPr>
          <a:xfrm>
            <a:off x="8953500"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FBFA49-BD9C-42BB-A6BA-BCF8BCC68910}"/>
              </a:ext>
            </a:extLst>
          </p:cNvPr>
          <p:cNvSpPr/>
          <p:nvPr/>
        </p:nvSpPr>
        <p:spPr>
          <a:xfrm>
            <a:off x="6086217" y="1347019"/>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6C6EFC7-7135-460C-898F-EBC67D508DB1}"/>
              </a:ext>
            </a:extLst>
          </p:cNvPr>
          <p:cNvSpPr/>
          <p:nvPr/>
        </p:nvSpPr>
        <p:spPr>
          <a:xfrm>
            <a:off x="5130927" y="4851954"/>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17A3FACE-E14B-40CA-9401-7B450FE307CB}"/>
              </a:ext>
            </a:extLst>
          </p:cNvPr>
          <p:cNvSpPr/>
          <p:nvPr/>
        </p:nvSpPr>
        <p:spPr>
          <a:xfrm>
            <a:off x="7037039"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DB42C46-EF28-428C-973F-41DCCB14AA1C}"/>
              </a:ext>
            </a:extLst>
          </p:cNvPr>
          <p:cNvSpPr/>
          <p:nvPr/>
        </p:nvSpPr>
        <p:spPr>
          <a:xfrm>
            <a:off x="8944622" y="4843487"/>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427D0D1-98DD-40B6-9734-E2C7EBE1703A}"/>
              </a:ext>
            </a:extLst>
          </p:cNvPr>
          <p:cNvSpPr/>
          <p:nvPr/>
        </p:nvSpPr>
        <p:spPr>
          <a:xfrm>
            <a:off x="2290618" y="3095253"/>
            <a:ext cx="947882" cy="1730478"/>
          </a:xfrm>
          <a:prstGeom prst="rect">
            <a:avLst/>
          </a:prstGeom>
          <a:solidFill>
            <a:srgbClr val="FF000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A76F43-FE6C-43F0-9AB9-B4D841E8127D}"/>
              </a:ext>
            </a:extLst>
          </p:cNvPr>
          <p:cNvSpPr/>
          <p:nvPr/>
        </p:nvSpPr>
        <p:spPr>
          <a:xfrm>
            <a:off x="7996740"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AC4C958-BA6A-4A1F-A7F8-43D0913112D1}"/>
              </a:ext>
            </a:extLst>
          </p:cNvPr>
          <p:cNvSpPr/>
          <p:nvPr/>
        </p:nvSpPr>
        <p:spPr>
          <a:xfrm>
            <a:off x="4187102" y="1347019"/>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EE6A6BB-F850-42BB-888C-29928F8BC8CF}"/>
              </a:ext>
            </a:extLst>
          </p:cNvPr>
          <p:cNvSpPr/>
          <p:nvPr/>
        </p:nvSpPr>
        <p:spPr>
          <a:xfrm>
            <a:off x="7993799"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6245D79-94A6-4D68-B33A-FB8984C53EF4}"/>
              </a:ext>
            </a:extLst>
          </p:cNvPr>
          <p:cNvSpPr/>
          <p:nvPr/>
        </p:nvSpPr>
        <p:spPr>
          <a:xfrm>
            <a:off x="3247184"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6A48E45-99FA-4D5F-9B6C-C5A5CEE91B75}"/>
              </a:ext>
            </a:extLst>
          </p:cNvPr>
          <p:cNvSpPr/>
          <p:nvPr/>
        </p:nvSpPr>
        <p:spPr>
          <a:xfrm>
            <a:off x="2273958" y="4843487"/>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28BDAF20-EF2A-4D39-8D93-4BBE684AE4B6}"/>
              </a:ext>
            </a:extLst>
          </p:cNvPr>
          <p:cNvSpPr/>
          <p:nvPr/>
        </p:nvSpPr>
        <p:spPr>
          <a:xfrm>
            <a:off x="4187125" y="4850384"/>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088181-5F73-4FC0-A6BE-55D6739FA27F}"/>
              </a:ext>
            </a:extLst>
          </p:cNvPr>
          <p:cNvSpPr/>
          <p:nvPr/>
        </p:nvSpPr>
        <p:spPr>
          <a:xfrm>
            <a:off x="6089382" y="4851312"/>
            <a:ext cx="947882" cy="1730478"/>
          </a:xfrm>
          <a:prstGeom prst="rect">
            <a:avLst/>
          </a:prstGeom>
          <a:solidFill>
            <a:schemeClr val="accent5">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8F660A5-970D-44A2-B6F3-3B4D3B44041E}"/>
              </a:ext>
            </a:extLst>
          </p:cNvPr>
          <p:cNvSpPr/>
          <p:nvPr/>
        </p:nvSpPr>
        <p:spPr>
          <a:xfrm>
            <a:off x="4178635" y="3097234"/>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1D7A338-C73E-4F3F-84C0-32A349F64FF9}"/>
              </a:ext>
            </a:extLst>
          </p:cNvPr>
          <p:cNvSpPr/>
          <p:nvPr/>
        </p:nvSpPr>
        <p:spPr>
          <a:xfrm>
            <a:off x="8937979" y="3095253"/>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1ED2115-4B12-4CB8-B3A0-2291AC5B5DDB}"/>
              </a:ext>
            </a:extLst>
          </p:cNvPr>
          <p:cNvSpPr/>
          <p:nvPr/>
        </p:nvSpPr>
        <p:spPr>
          <a:xfrm>
            <a:off x="7047729" y="3096905"/>
            <a:ext cx="947882" cy="1730478"/>
          </a:xfrm>
          <a:prstGeom prst="rect">
            <a:avLst/>
          </a:prstGeom>
          <a:solidFill>
            <a:schemeClr val="accent4">
              <a:lumMod val="75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948A542-26D7-4B48-9C7B-7EFA29EBA4EA}"/>
              </a:ext>
            </a:extLst>
          </p:cNvPr>
          <p:cNvSpPr/>
          <p:nvPr/>
        </p:nvSpPr>
        <p:spPr>
          <a:xfrm>
            <a:off x="7047729" y="1347019"/>
            <a:ext cx="947882" cy="1730478"/>
          </a:xfrm>
          <a:prstGeom prst="rect">
            <a:avLst/>
          </a:prstGeom>
          <a:solidFill>
            <a:schemeClr val="accent6">
              <a:lumMod val="50000"/>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F31E1DB-DC9A-4B30-B3BC-C61E29FACADD}"/>
              </a:ext>
            </a:extLst>
          </p:cNvPr>
          <p:cNvSpPr/>
          <p:nvPr/>
        </p:nvSpPr>
        <p:spPr>
          <a:xfrm>
            <a:off x="3235516" y="4843487"/>
            <a:ext cx="947882" cy="1730478"/>
          </a:xfrm>
          <a:prstGeom prst="rect">
            <a:avLst/>
          </a:prstGeom>
          <a:solidFill>
            <a:srgbClr val="7030A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57B3D78-8D13-4CCD-8A65-BADF15BEBDCD}"/>
              </a:ext>
            </a:extLst>
          </p:cNvPr>
          <p:cNvSpPr/>
          <p:nvPr/>
        </p:nvSpPr>
        <p:spPr>
          <a:xfrm>
            <a:off x="8001179" y="3093601"/>
            <a:ext cx="947882" cy="1730478"/>
          </a:xfrm>
          <a:prstGeom prst="rect">
            <a:avLst/>
          </a:prstGeom>
          <a:solidFill>
            <a:schemeClr val="accent2">
              <a:alpha val="50196"/>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B9B32F75-D3B4-4472-B698-60DA708241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400000">
            <a:off x="5466371" y="2508053"/>
            <a:ext cx="2332021" cy="2896411"/>
          </a:xfrm>
          <a:prstGeom prst="rect">
            <a:avLst/>
          </a:prstGeom>
        </p:spPr>
      </p:pic>
    </p:spTree>
    <p:extLst>
      <p:ext uri="{BB962C8B-B14F-4D97-AF65-F5344CB8AC3E}">
        <p14:creationId xmlns:p14="http://schemas.microsoft.com/office/powerpoint/2010/main" val="18536032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6BA9E0-1C6D-4BEB-94BD-C533916AD1A7}"/>
              </a:ext>
            </a:extLst>
          </p:cNvPr>
          <p:cNvSpPr/>
          <p:nvPr/>
        </p:nvSpPr>
        <p:spPr>
          <a:xfrm>
            <a:off x="5515897" y="1134573"/>
            <a:ext cx="6202216" cy="58364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Baloo the Sloth Bear - Posts | Facebook">
            <a:extLst>
              <a:ext uri="{FF2B5EF4-FFF2-40B4-BE49-F238E27FC236}">
                <a16:creationId xmlns:a16="http://schemas.microsoft.com/office/drawing/2014/main" id="{1B771110-F2D3-404A-898D-B3B063B57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767" y="2842139"/>
            <a:ext cx="4184476" cy="4128931"/>
          </a:xfrm>
          <a:prstGeom prst="rect">
            <a:avLst/>
          </a:prstGeom>
          <a:noFill/>
          <a:ln w="19050">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AC35290-3F7B-419C-B4F3-7904A5257D80}"/>
              </a:ext>
            </a:extLst>
          </p:cNvPr>
          <p:cNvSpPr txBox="1"/>
          <p:nvPr/>
        </p:nvSpPr>
        <p:spPr>
          <a:xfrm>
            <a:off x="5515896" y="1504335"/>
            <a:ext cx="6202216" cy="1107996"/>
          </a:xfrm>
          <a:prstGeom prst="rect">
            <a:avLst/>
          </a:prstGeom>
          <a:noFill/>
        </p:spPr>
        <p:txBody>
          <a:bodyPr wrap="square" rtlCol="0">
            <a:spAutoFit/>
          </a:bodyPr>
          <a:lstStyle/>
          <a:p>
            <a:pPr algn="ctr"/>
            <a:r>
              <a:rPr lang="en-GB" sz="6600" dirty="0">
                <a:latin typeface="Special Elite" panose="02000506000000020004" pitchFamily="2" charset="0"/>
              </a:rPr>
              <a:t>KIDNAPPED</a:t>
            </a:r>
          </a:p>
        </p:txBody>
      </p:sp>
      <p:sp>
        <p:nvSpPr>
          <p:cNvPr id="10" name="TextBox 9">
            <a:extLst>
              <a:ext uri="{FF2B5EF4-FFF2-40B4-BE49-F238E27FC236}">
                <a16:creationId xmlns:a16="http://schemas.microsoft.com/office/drawing/2014/main" id="{14716ACF-DC0F-4E97-B838-213322032532}"/>
              </a:ext>
            </a:extLst>
          </p:cNvPr>
          <p:cNvSpPr txBox="1"/>
          <p:nvPr/>
        </p:nvSpPr>
        <p:spPr>
          <a:xfrm>
            <a:off x="600075" y="1343025"/>
            <a:ext cx="4371975" cy="3108543"/>
          </a:xfrm>
          <a:prstGeom prst="rect">
            <a:avLst/>
          </a:prstGeom>
          <a:noFill/>
        </p:spPr>
        <p:txBody>
          <a:bodyPr wrap="square" rtlCol="0">
            <a:spAutoFit/>
          </a:bodyPr>
          <a:lstStyle/>
          <a:p>
            <a:pPr algn="ctr"/>
            <a:r>
              <a:rPr lang="en-GB" sz="2800" dirty="0">
                <a:latin typeface="Special Elite" panose="02000506000000020004" pitchFamily="2" charset="0"/>
              </a:rPr>
              <a:t>Congratulations!</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You have solved the case and managed to rescue Baloo!</a:t>
            </a:r>
          </a:p>
          <a:p>
            <a:pPr algn="ctr"/>
            <a:endParaRPr lang="en-GB" sz="2800" dirty="0">
              <a:latin typeface="Special Elite" panose="02000506000000020004" pitchFamily="2" charset="0"/>
            </a:endParaRPr>
          </a:p>
          <a:p>
            <a:pPr algn="ctr"/>
            <a:endParaRPr lang="en-GB" sz="2800" dirty="0">
              <a:latin typeface="Special Elite" panose="02000506000000020004" pitchFamily="2" charset="0"/>
            </a:endParaRPr>
          </a:p>
        </p:txBody>
      </p:sp>
      <p:pic>
        <p:nvPicPr>
          <p:cNvPr id="11" name="Picture 10">
            <a:extLst>
              <a:ext uri="{FF2B5EF4-FFF2-40B4-BE49-F238E27FC236}">
                <a16:creationId xmlns:a16="http://schemas.microsoft.com/office/drawing/2014/main" id="{F15AE9CD-CA8B-48CD-9246-3A696A538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3024" y="3982218"/>
            <a:ext cx="2206075" cy="2206075"/>
          </a:xfrm>
          <a:prstGeom prst="rect">
            <a:avLst/>
          </a:prstGeom>
        </p:spPr>
      </p:pic>
      <p:pic>
        <p:nvPicPr>
          <p:cNvPr id="6" name="Picture 5">
            <a:extLst>
              <a:ext uri="{FF2B5EF4-FFF2-40B4-BE49-F238E27FC236}">
                <a16:creationId xmlns:a16="http://schemas.microsoft.com/office/drawing/2014/main" id="{F4B3708B-D7BB-47F5-9C1B-30377BF14A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9538" y="2759011"/>
            <a:ext cx="5414932" cy="3796851"/>
          </a:xfrm>
          <a:prstGeom prst="rect">
            <a:avLst/>
          </a:prstGeom>
        </p:spPr>
      </p:pic>
    </p:spTree>
    <p:extLst>
      <p:ext uri="{BB962C8B-B14F-4D97-AF65-F5344CB8AC3E}">
        <p14:creationId xmlns:p14="http://schemas.microsoft.com/office/powerpoint/2010/main" val="3627664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0C1B9E-85E8-4B06-A060-44B6BABEF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0308" y="1336783"/>
            <a:ext cx="3851385" cy="3851385"/>
          </a:xfrm>
          <a:prstGeom prst="rect">
            <a:avLst/>
          </a:prstGeom>
        </p:spPr>
      </p:pic>
      <p:sp>
        <p:nvSpPr>
          <p:cNvPr id="3" name="TextBox 2">
            <a:extLst>
              <a:ext uri="{FF2B5EF4-FFF2-40B4-BE49-F238E27FC236}">
                <a16:creationId xmlns:a16="http://schemas.microsoft.com/office/drawing/2014/main" id="{B09A772E-9B84-4322-8474-A50CD5AA05C7}"/>
              </a:ext>
            </a:extLst>
          </p:cNvPr>
          <p:cNvSpPr txBox="1"/>
          <p:nvPr/>
        </p:nvSpPr>
        <p:spPr>
          <a:xfrm>
            <a:off x="0" y="5632936"/>
            <a:ext cx="12192000" cy="646331"/>
          </a:xfrm>
          <a:prstGeom prst="rect">
            <a:avLst/>
          </a:prstGeom>
          <a:noFill/>
        </p:spPr>
        <p:txBody>
          <a:bodyPr wrap="square" rtlCol="0">
            <a:spAutoFit/>
          </a:bodyPr>
          <a:lstStyle/>
          <a:p>
            <a:pPr algn="ctr"/>
            <a:r>
              <a:rPr lang="en-GB" sz="3600" dirty="0">
                <a:latin typeface="Special Elite" panose="02000506000000020004" pitchFamily="2" charset="0"/>
              </a:rPr>
              <a:t>Pancake And Noodle Detective Agency</a:t>
            </a:r>
          </a:p>
        </p:txBody>
      </p:sp>
    </p:spTree>
    <p:extLst>
      <p:ext uri="{BB962C8B-B14F-4D97-AF65-F5344CB8AC3E}">
        <p14:creationId xmlns:p14="http://schemas.microsoft.com/office/powerpoint/2010/main" val="1940806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3970318"/>
          </a:xfrm>
          <a:prstGeom prst="rect">
            <a:avLst/>
          </a:prstGeom>
          <a:noFill/>
        </p:spPr>
        <p:txBody>
          <a:bodyPr wrap="square" rtlCol="0">
            <a:spAutoFit/>
          </a:bodyPr>
          <a:lstStyle/>
          <a:p>
            <a:pPr algn="ctr"/>
            <a:r>
              <a:rPr lang="en-GB" sz="6600" dirty="0">
                <a:latin typeface="Special Elite" panose="02000506000000020004" pitchFamily="2" charset="0"/>
              </a:rPr>
              <a:t>Extra Codes</a:t>
            </a:r>
          </a:p>
          <a:p>
            <a:pPr algn="ctr"/>
            <a:endParaRPr lang="en-GB" sz="4000" dirty="0">
              <a:latin typeface="Special Elite" panose="02000506000000020004" pitchFamily="2" charset="0"/>
            </a:endParaRPr>
          </a:p>
          <a:p>
            <a:pPr algn="ctr"/>
            <a:endParaRPr lang="en-GB" dirty="0">
              <a:latin typeface="Special Elite" panose="02000506000000020004" pitchFamily="2" charset="0"/>
            </a:endParaRPr>
          </a:p>
          <a:p>
            <a:pPr algn="ctr"/>
            <a:r>
              <a:rPr lang="en-GB" sz="3200" dirty="0">
                <a:latin typeface="Special Elite" panose="02000506000000020004" pitchFamily="2" charset="0"/>
              </a:rPr>
              <a:t>We hope you enjoyed cracking each of the codes </a:t>
            </a:r>
          </a:p>
          <a:p>
            <a:pPr algn="ctr"/>
            <a:endParaRPr lang="en-GB" sz="3200" dirty="0">
              <a:latin typeface="Special Elite" panose="02000506000000020004" pitchFamily="2" charset="0"/>
            </a:endParaRPr>
          </a:p>
          <a:p>
            <a:pPr algn="ctr"/>
            <a:r>
              <a:rPr lang="en-GB" sz="3200" dirty="0">
                <a:latin typeface="Special Elite" panose="02000506000000020004" pitchFamily="2" charset="0"/>
              </a:rPr>
              <a:t>Here are some extra ones, which show how </a:t>
            </a:r>
          </a:p>
          <a:p>
            <a:pPr algn="ctr"/>
            <a:r>
              <a:rPr lang="en-GB" sz="3200" dirty="0">
                <a:latin typeface="Special Elite" panose="02000506000000020004" pitchFamily="2" charset="0"/>
              </a:rPr>
              <a:t>codes can be made harder so they take longer to crack</a:t>
            </a:r>
          </a:p>
        </p:txBody>
      </p:sp>
    </p:spTree>
    <p:extLst>
      <p:ext uri="{BB962C8B-B14F-4D97-AF65-F5344CB8AC3E}">
        <p14:creationId xmlns:p14="http://schemas.microsoft.com/office/powerpoint/2010/main" val="40708484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Extra Code 1</a:t>
            </a:r>
          </a:p>
          <a:p>
            <a:pPr algn="ctr"/>
            <a:endParaRPr lang="en-GB" dirty="0">
              <a:latin typeface="Special Elite" panose="02000506000000020004" pitchFamily="2" charset="0"/>
            </a:endParaRPr>
          </a:p>
          <a:p>
            <a:pPr algn="ctr"/>
            <a:r>
              <a:rPr lang="en-GB" sz="4400" dirty="0">
                <a:latin typeface="Special Elite" panose="02000506000000020004" pitchFamily="2" charset="0"/>
              </a:rPr>
              <a:t>Letter-Number Cypher (with maths)</a:t>
            </a:r>
          </a:p>
        </p:txBody>
      </p:sp>
      <p:sp>
        <p:nvSpPr>
          <p:cNvPr id="4" name="TextBox 3">
            <a:extLst>
              <a:ext uri="{FF2B5EF4-FFF2-40B4-BE49-F238E27FC236}">
                <a16:creationId xmlns:a16="http://schemas.microsoft.com/office/drawing/2014/main" id="{3369EBFB-8C1A-4F5D-8912-FDE8D32E9C49}"/>
              </a:ext>
            </a:extLst>
          </p:cNvPr>
          <p:cNvSpPr txBox="1"/>
          <p:nvPr/>
        </p:nvSpPr>
        <p:spPr>
          <a:xfrm>
            <a:off x="1044146" y="3892378"/>
            <a:ext cx="10103708" cy="2308324"/>
          </a:xfrm>
          <a:prstGeom prst="rect">
            <a:avLst/>
          </a:prstGeom>
          <a:noFill/>
        </p:spPr>
        <p:txBody>
          <a:bodyPr wrap="square" rtlCol="0">
            <a:spAutoFit/>
          </a:bodyPr>
          <a:lstStyle/>
          <a:p>
            <a:pPr algn="ctr"/>
            <a:r>
              <a:rPr lang="en-GB" sz="2400" dirty="0">
                <a:latin typeface="Special Elite" panose="02000506000000020004" pitchFamily="2" charset="0"/>
              </a:rPr>
              <a:t>It can be quite easy for people to work out the </a:t>
            </a:r>
          </a:p>
          <a:p>
            <a:pPr algn="ctr"/>
            <a:r>
              <a:rPr lang="en-GB" sz="2400" dirty="0">
                <a:latin typeface="Special Elite" panose="02000506000000020004" pitchFamily="2" charset="0"/>
              </a:rPr>
              <a:t>Letter-Number Cypher because all of the numbers will </a:t>
            </a:r>
          </a:p>
          <a:p>
            <a:pPr algn="ctr"/>
            <a:r>
              <a:rPr lang="en-GB" sz="2400" dirty="0">
                <a:latin typeface="Special Elite" panose="02000506000000020004" pitchFamily="2" charset="0"/>
              </a:rPr>
              <a:t>be between 1 and 26</a:t>
            </a:r>
          </a:p>
          <a:p>
            <a:pPr algn="ctr"/>
            <a:endParaRPr lang="en-GB" sz="2400" dirty="0">
              <a:latin typeface="Special Elite" panose="02000506000000020004" pitchFamily="2" charset="0"/>
            </a:endParaRPr>
          </a:p>
          <a:p>
            <a:pPr algn="ctr"/>
            <a:r>
              <a:rPr lang="en-GB" sz="2400" dirty="0">
                <a:latin typeface="Special Elite" panose="02000506000000020004" pitchFamily="2" charset="0"/>
              </a:rPr>
              <a:t>However, if you change each number into a maths question, </a:t>
            </a:r>
          </a:p>
          <a:p>
            <a:pPr algn="ctr"/>
            <a:r>
              <a:rPr lang="en-GB" sz="2400" dirty="0">
                <a:latin typeface="Special Elite" panose="02000506000000020004" pitchFamily="2" charset="0"/>
              </a:rPr>
              <a:t>this becomes less obvious and takes people longer to decode</a:t>
            </a:r>
          </a:p>
        </p:txBody>
      </p:sp>
    </p:spTree>
    <p:extLst>
      <p:ext uri="{BB962C8B-B14F-4D97-AF65-F5344CB8AC3E}">
        <p14:creationId xmlns:p14="http://schemas.microsoft.com/office/powerpoint/2010/main" val="14213703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FCC02E-BF04-4A75-89DE-F2CEE54C759E}"/>
              </a:ext>
            </a:extLst>
          </p:cNvPr>
          <p:cNvSpPr/>
          <p:nvPr/>
        </p:nvSpPr>
        <p:spPr>
          <a:xfrm>
            <a:off x="651663" y="2458995"/>
            <a:ext cx="10888674" cy="399123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8F8308C-BB2E-4107-B779-464CED3FEB06}"/>
              </a:ext>
            </a:extLst>
          </p:cNvPr>
          <p:cNvSpPr txBox="1"/>
          <p:nvPr/>
        </p:nvSpPr>
        <p:spPr>
          <a:xfrm>
            <a:off x="651663" y="2703869"/>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(3 x 6) . (8 + 7) . (4 ÷ 2) . (3 + 2) . (22 – 4) . (4 x 5)</a:t>
            </a:r>
          </a:p>
        </p:txBody>
      </p:sp>
      <p:sp>
        <p:nvSpPr>
          <p:cNvPr id="5" name="TextBox 4">
            <a:extLst>
              <a:ext uri="{FF2B5EF4-FFF2-40B4-BE49-F238E27FC236}">
                <a16:creationId xmlns:a16="http://schemas.microsoft.com/office/drawing/2014/main" id="{0F2A2BE7-75EA-445F-AA42-CB027CE8A945}"/>
              </a:ext>
            </a:extLst>
          </p:cNvPr>
          <p:cNvSpPr txBox="1"/>
          <p:nvPr/>
        </p:nvSpPr>
        <p:spPr>
          <a:xfrm>
            <a:off x="651663" y="3288644"/>
            <a:ext cx="10888674"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sp>
        <p:nvSpPr>
          <p:cNvPr id="6" name="TextBox 5">
            <a:extLst>
              <a:ext uri="{FF2B5EF4-FFF2-40B4-BE49-F238E27FC236}">
                <a16:creationId xmlns:a16="http://schemas.microsoft.com/office/drawing/2014/main" id="{5E2AB81E-FB2E-42A1-B56B-163B398B80BA}"/>
              </a:ext>
            </a:extLst>
          </p:cNvPr>
          <p:cNvSpPr txBox="1"/>
          <p:nvPr/>
        </p:nvSpPr>
        <p:spPr>
          <a:xfrm>
            <a:off x="651663" y="3873419"/>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(8 ÷ 4) . (16 – 15) . (2 x 2) . (15 ÷ 3) . (9 + 5) </a:t>
            </a:r>
          </a:p>
        </p:txBody>
      </p:sp>
      <p:sp>
        <p:nvSpPr>
          <p:cNvPr id="7" name="TextBox 6">
            <a:extLst>
              <a:ext uri="{FF2B5EF4-FFF2-40B4-BE49-F238E27FC236}">
                <a16:creationId xmlns:a16="http://schemas.microsoft.com/office/drawing/2014/main" id="{A6A0C9AC-3581-4C2E-9DB6-36E8411DF695}"/>
              </a:ext>
            </a:extLst>
          </p:cNvPr>
          <p:cNvSpPr txBox="1"/>
          <p:nvPr/>
        </p:nvSpPr>
        <p:spPr>
          <a:xfrm>
            <a:off x="651663" y="4478204"/>
            <a:ext cx="10888674"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sp>
        <p:nvSpPr>
          <p:cNvPr id="8" name="TextBox 7">
            <a:extLst>
              <a:ext uri="{FF2B5EF4-FFF2-40B4-BE49-F238E27FC236}">
                <a16:creationId xmlns:a16="http://schemas.microsoft.com/office/drawing/2014/main" id="{E338A0A0-2CB6-47BC-B469-776882661A0D}"/>
              </a:ext>
            </a:extLst>
          </p:cNvPr>
          <p:cNvSpPr txBox="1"/>
          <p:nvPr/>
        </p:nvSpPr>
        <p:spPr>
          <a:xfrm>
            <a:off x="651663" y="5657162"/>
            <a:ext cx="10888674"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sp>
        <p:nvSpPr>
          <p:cNvPr id="9" name="TextBox 8">
            <a:extLst>
              <a:ext uri="{FF2B5EF4-FFF2-40B4-BE49-F238E27FC236}">
                <a16:creationId xmlns:a16="http://schemas.microsoft.com/office/drawing/2014/main" id="{136451ED-250F-4151-A552-E5E8F23E791B}"/>
              </a:ext>
            </a:extLst>
          </p:cNvPr>
          <p:cNvSpPr txBox="1"/>
          <p:nvPr/>
        </p:nvSpPr>
        <p:spPr>
          <a:xfrm>
            <a:off x="651663" y="5080040"/>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(4 x 4) . (3 x 5) . (10 + 12 + 1) . (7 – 2) . (3 x 4) . (9 + 3)</a:t>
            </a:r>
          </a:p>
        </p:txBody>
      </p:sp>
      <p:sp>
        <p:nvSpPr>
          <p:cNvPr id="11" name="Rectangle 10">
            <a:extLst>
              <a:ext uri="{FF2B5EF4-FFF2-40B4-BE49-F238E27FC236}">
                <a16:creationId xmlns:a16="http://schemas.microsoft.com/office/drawing/2014/main" id="{D4371EBF-DC62-4EE9-B99B-B3210319613F}"/>
              </a:ext>
            </a:extLst>
          </p:cNvPr>
          <p:cNvSpPr/>
          <p:nvPr/>
        </p:nvSpPr>
        <p:spPr>
          <a:xfrm>
            <a:off x="651663" y="1101186"/>
            <a:ext cx="10888674" cy="1149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Special Elite" panose="02000506000000020004" pitchFamily="2" charset="0"/>
              </a:rPr>
              <a:t>In order to decode this message </a:t>
            </a:r>
          </a:p>
          <a:p>
            <a:pPr algn="ctr"/>
            <a:r>
              <a:rPr lang="en-GB" sz="2800" dirty="0">
                <a:solidFill>
                  <a:schemeClr val="tx1"/>
                </a:solidFill>
                <a:latin typeface="Special Elite" panose="02000506000000020004" pitchFamily="2" charset="0"/>
              </a:rPr>
              <a:t>you will need to calculate the numbers</a:t>
            </a:r>
          </a:p>
        </p:txBody>
      </p:sp>
      <p:sp>
        <p:nvSpPr>
          <p:cNvPr id="13" name="TextBox 12">
            <a:extLst>
              <a:ext uri="{FF2B5EF4-FFF2-40B4-BE49-F238E27FC236}">
                <a16:creationId xmlns:a16="http://schemas.microsoft.com/office/drawing/2014/main" id="{B340B97A-0BB4-42BC-BB78-05A826828DDB}"/>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1</a:t>
            </a:r>
          </a:p>
        </p:txBody>
      </p:sp>
      <p:sp>
        <p:nvSpPr>
          <p:cNvPr id="14" name="TextBox 13">
            <a:extLst>
              <a:ext uri="{FF2B5EF4-FFF2-40B4-BE49-F238E27FC236}">
                <a16:creationId xmlns:a16="http://schemas.microsoft.com/office/drawing/2014/main" id="{C227C772-2B48-47C3-97F9-2CD3D036CBE8}"/>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 Number Cypher (with maths)</a:t>
            </a:r>
          </a:p>
        </p:txBody>
      </p:sp>
    </p:spTree>
    <p:extLst>
      <p:ext uri="{BB962C8B-B14F-4D97-AF65-F5344CB8AC3E}">
        <p14:creationId xmlns:p14="http://schemas.microsoft.com/office/powerpoint/2010/main" val="7257374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FCC02E-BF04-4A75-89DE-F2CEE54C759E}"/>
              </a:ext>
            </a:extLst>
          </p:cNvPr>
          <p:cNvSpPr/>
          <p:nvPr/>
        </p:nvSpPr>
        <p:spPr>
          <a:xfrm>
            <a:off x="651663" y="2458995"/>
            <a:ext cx="10888674" cy="399123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8F8308C-BB2E-4107-B779-464CED3FEB06}"/>
              </a:ext>
            </a:extLst>
          </p:cNvPr>
          <p:cNvSpPr txBox="1"/>
          <p:nvPr/>
        </p:nvSpPr>
        <p:spPr>
          <a:xfrm>
            <a:off x="651663" y="2703869"/>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(18) . (15) . (2) . (5) . (18) . (20)</a:t>
            </a:r>
          </a:p>
        </p:txBody>
      </p:sp>
      <p:sp>
        <p:nvSpPr>
          <p:cNvPr id="5" name="TextBox 4">
            <a:extLst>
              <a:ext uri="{FF2B5EF4-FFF2-40B4-BE49-F238E27FC236}">
                <a16:creationId xmlns:a16="http://schemas.microsoft.com/office/drawing/2014/main" id="{0F2A2BE7-75EA-445F-AA42-CB027CE8A945}"/>
              </a:ext>
            </a:extLst>
          </p:cNvPr>
          <p:cNvSpPr txBox="1"/>
          <p:nvPr/>
        </p:nvSpPr>
        <p:spPr>
          <a:xfrm>
            <a:off x="651663" y="3288644"/>
            <a:ext cx="10888674"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sp>
        <p:nvSpPr>
          <p:cNvPr id="6" name="TextBox 5">
            <a:extLst>
              <a:ext uri="{FF2B5EF4-FFF2-40B4-BE49-F238E27FC236}">
                <a16:creationId xmlns:a16="http://schemas.microsoft.com/office/drawing/2014/main" id="{5E2AB81E-FB2E-42A1-B56B-163B398B80BA}"/>
              </a:ext>
            </a:extLst>
          </p:cNvPr>
          <p:cNvSpPr txBox="1"/>
          <p:nvPr/>
        </p:nvSpPr>
        <p:spPr>
          <a:xfrm>
            <a:off x="651663" y="3873419"/>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(2) . (1) . (4) . (5) . (14) </a:t>
            </a:r>
          </a:p>
        </p:txBody>
      </p:sp>
      <p:sp>
        <p:nvSpPr>
          <p:cNvPr id="7" name="TextBox 6">
            <a:extLst>
              <a:ext uri="{FF2B5EF4-FFF2-40B4-BE49-F238E27FC236}">
                <a16:creationId xmlns:a16="http://schemas.microsoft.com/office/drawing/2014/main" id="{A6A0C9AC-3581-4C2E-9DB6-36E8411DF695}"/>
              </a:ext>
            </a:extLst>
          </p:cNvPr>
          <p:cNvSpPr txBox="1"/>
          <p:nvPr/>
        </p:nvSpPr>
        <p:spPr>
          <a:xfrm>
            <a:off x="651663" y="4478204"/>
            <a:ext cx="10888674"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sp>
        <p:nvSpPr>
          <p:cNvPr id="8" name="TextBox 7">
            <a:extLst>
              <a:ext uri="{FF2B5EF4-FFF2-40B4-BE49-F238E27FC236}">
                <a16:creationId xmlns:a16="http://schemas.microsoft.com/office/drawing/2014/main" id="{E338A0A0-2CB6-47BC-B469-776882661A0D}"/>
              </a:ext>
            </a:extLst>
          </p:cNvPr>
          <p:cNvSpPr txBox="1"/>
          <p:nvPr/>
        </p:nvSpPr>
        <p:spPr>
          <a:xfrm>
            <a:off x="651663" y="5657162"/>
            <a:ext cx="10888674"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sp>
        <p:nvSpPr>
          <p:cNvPr id="9" name="TextBox 8">
            <a:extLst>
              <a:ext uri="{FF2B5EF4-FFF2-40B4-BE49-F238E27FC236}">
                <a16:creationId xmlns:a16="http://schemas.microsoft.com/office/drawing/2014/main" id="{136451ED-250F-4151-A552-E5E8F23E791B}"/>
              </a:ext>
            </a:extLst>
          </p:cNvPr>
          <p:cNvSpPr txBox="1"/>
          <p:nvPr/>
        </p:nvSpPr>
        <p:spPr>
          <a:xfrm>
            <a:off x="651663" y="5080040"/>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(16) . (15) . (23) . (5) . (12) . (12)</a:t>
            </a:r>
          </a:p>
        </p:txBody>
      </p:sp>
      <p:sp>
        <p:nvSpPr>
          <p:cNvPr id="11" name="Rectangle 10">
            <a:extLst>
              <a:ext uri="{FF2B5EF4-FFF2-40B4-BE49-F238E27FC236}">
                <a16:creationId xmlns:a16="http://schemas.microsoft.com/office/drawing/2014/main" id="{D4371EBF-DC62-4EE9-B99B-B3210319613F}"/>
              </a:ext>
            </a:extLst>
          </p:cNvPr>
          <p:cNvSpPr/>
          <p:nvPr/>
        </p:nvSpPr>
        <p:spPr>
          <a:xfrm>
            <a:off x="651663" y="1387915"/>
            <a:ext cx="10888674" cy="688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Special Elite" panose="02000506000000020004" pitchFamily="2" charset="0"/>
              </a:rPr>
              <a:t>Now you can decode the message</a:t>
            </a:r>
          </a:p>
        </p:txBody>
      </p:sp>
      <p:sp>
        <p:nvSpPr>
          <p:cNvPr id="13" name="TextBox 12">
            <a:extLst>
              <a:ext uri="{FF2B5EF4-FFF2-40B4-BE49-F238E27FC236}">
                <a16:creationId xmlns:a16="http://schemas.microsoft.com/office/drawing/2014/main" id="{64901ED7-87B5-4846-B01B-7557BE8CA998}"/>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1</a:t>
            </a:r>
          </a:p>
        </p:txBody>
      </p:sp>
      <p:sp>
        <p:nvSpPr>
          <p:cNvPr id="14" name="TextBox 13">
            <a:extLst>
              <a:ext uri="{FF2B5EF4-FFF2-40B4-BE49-F238E27FC236}">
                <a16:creationId xmlns:a16="http://schemas.microsoft.com/office/drawing/2014/main" id="{2BB7F589-F7C7-4625-81D5-9D8A433F5068}"/>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 Number Cypher (with maths)</a:t>
            </a:r>
          </a:p>
        </p:txBody>
      </p:sp>
    </p:spTree>
    <p:extLst>
      <p:ext uri="{BB962C8B-B14F-4D97-AF65-F5344CB8AC3E}">
        <p14:creationId xmlns:p14="http://schemas.microsoft.com/office/powerpoint/2010/main" val="4475868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FCC02E-BF04-4A75-89DE-F2CEE54C759E}"/>
              </a:ext>
            </a:extLst>
          </p:cNvPr>
          <p:cNvSpPr/>
          <p:nvPr/>
        </p:nvSpPr>
        <p:spPr>
          <a:xfrm>
            <a:off x="651663" y="2458995"/>
            <a:ext cx="10888674" cy="399123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8F8308C-BB2E-4107-B779-464CED3FEB06}"/>
              </a:ext>
            </a:extLst>
          </p:cNvPr>
          <p:cNvSpPr txBox="1"/>
          <p:nvPr/>
        </p:nvSpPr>
        <p:spPr>
          <a:xfrm>
            <a:off x="651663" y="2703869"/>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(18) . (15) . (2) . (5) . (18) . (20)</a:t>
            </a:r>
          </a:p>
        </p:txBody>
      </p:sp>
      <p:sp>
        <p:nvSpPr>
          <p:cNvPr id="5" name="TextBox 4">
            <a:extLst>
              <a:ext uri="{FF2B5EF4-FFF2-40B4-BE49-F238E27FC236}">
                <a16:creationId xmlns:a16="http://schemas.microsoft.com/office/drawing/2014/main" id="{0F2A2BE7-75EA-445F-AA42-CB027CE8A945}"/>
              </a:ext>
            </a:extLst>
          </p:cNvPr>
          <p:cNvSpPr txBox="1"/>
          <p:nvPr/>
        </p:nvSpPr>
        <p:spPr>
          <a:xfrm>
            <a:off x="651663" y="3288644"/>
            <a:ext cx="10888674" cy="584775"/>
          </a:xfrm>
          <a:prstGeom prst="rect">
            <a:avLst/>
          </a:prstGeom>
          <a:noFill/>
          <a:ln>
            <a:noFill/>
          </a:ln>
        </p:spPr>
        <p:txBody>
          <a:bodyPr wrap="square" rtlCol="0">
            <a:spAutoFit/>
          </a:bodyPr>
          <a:lstStyle/>
          <a:p>
            <a:r>
              <a:rPr lang="en-GB" sz="3200">
                <a:solidFill>
                  <a:srgbClr val="FF0000"/>
                </a:solidFill>
                <a:latin typeface="Special Elite" panose="02000506000000020004" pitchFamily="2" charset="0"/>
              </a:rPr>
              <a:t>			R   .   O   .  B  . E  .   R   .  T</a:t>
            </a:r>
            <a:endParaRPr lang="en-GB" sz="3200" dirty="0">
              <a:solidFill>
                <a:srgbClr val="FF0000"/>
              </a:solidFill>
              <a:latin typeface="Special Elite" panose="02000506000000020004" pitchFamily="2" charset="0"/>
            </a:endParaRPr>
          </a:p>
        </p:txBody>
      </p:sp>
      <p:sp>
        <p:nvSpPr>
          <p:cNvPr id="6" name="TextBox 5">
            <a:extLst>
              <a:ext uri="{FF2B5EF4-FFF2-40B4-BE49-F238E27FC236}">
                <a16:creationId xmlns:a16="http://schemas.microsoft.com/office/drawing/2014/main" id="{5E2AB81E-FB2E-42A1-B56B-163B398B80BA}"/>
              </a:ext>
            </a:extLst>
          </p:cNvPr>
          <p:cNvSpPr txBox="1"/>
          <p:nvPr/>
        </p:nvSpPr>
        <p:spPr>
          <a:xfrm>
            <a:off x="651663" y="3873419"/>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(2) . (1) . (4) . (5) . (14) </a:t>
            </a:r>
          </a:p>
        </p:txBody>
      </p:sp>
      <p:sp>
        <p:nvSpPr>
          <p:cNvPr id="7" name="TextBox 6">
            <a:extLst>
              <a:ext uri="{FF2B5EF4-FFF2-40B4-BE49-F238E27FC236}">
                <a16:creationId xmlns:a16="http://schemas.microsoft.com/office/drawing/2014/main" id="{A6A0C9AC-3581-4C2E-9DB6-36E8411DF695}"/>
              </a:ext>
            </a:extLst>
          </p:cNvPr>
          <p:cNvSpPr txBox="1"/>
          <p:nvPr/>
        </p:nvSpPr>
        <p:spPr>
          <a:xfrm>
            <a:off x="651663" y="4478204"/>
            <a:ext cx="10888674" cy="584775"/>
          </a:xfrm>
          <a:prstGeom prst="rect">
            <a:avLst/>
          </a:prstGeom>
          <a:noFill/>
          <a:ln>
            <a:noFill/>
          </a:ln>
        </p:spPr>
        <p:txBody>
          <a:bodyPr wrap="square" rtlCol="0">
            <a:spAutoFit/>
          </a:bodyPr>
          <a:lstStyle/>
          <a:p>
            <a:r>
              <a:rPr lang="en-GB" sz="3200">
                <a:solidFill>
                  <a:srgbClr val="FF0000"/>
                </a:solidFill>
                <a:latin typeface="Special Elite" panose="02000506000000020004" pitchFamily="2" charset="0"/>
              </a:rPr>
              <a:t>			      B  . A   .  D  . E  .  N</a:t>
            </a:r>
            <a:endParaRPr lang="en-GB" sz="3200" dirty="0">
              <a:solidFill>
                <a:srgbClr val="FF0000"/>
              </a:solidFill>
              <a:latin typeface="Special Elite" panose="02000506000000020004" pitchFamily="2" charset="0"/>
            </a:endParaRPr>
          </a:p>
        </p:txBody>
      </p:sp>
      <p:sp>
        <p:nvSpPr>
          <p:cNvPr id="8" name="TextBox 7">
            <a:extLst>
              <a:ext uri="{FF2B5EF4-FFF2-40B4-BE49-F238E27FC236}">
                <a16:creationId xmlns:a16="http://schemas.microsoft.com/office/drawing/2014/main" id="{E338A0A0-2CB6-47BC-B469-776882661A0D}"/>
              </a:ext>
            </a:extLst>
          </p:cNvPr>
          <p:cNvSpPr txBox="1"/>
          <p:nvPr/>
        </p:nvSpPr>
        <p:spPr>
          <a:xfrm>
            <a:off x="651663" y="5657162"/>
            <a:ext cx="10888674" cy="584775"/>
          </a:xfrm>
          <a:prstGeom prst="rect">
            <a:avLst/>
          </a:prstGeom>
          <a:noFill/>
          <a:ln>
            <a:noFill/>
          </a:ln>
        </p:spPr>
        <p:txBody>
          <a:bodyPr wrap="square" rtlCol="0">
            <a:spAutoFit/>
          </a:bodyPr>
          <a:lstStyle/>
          <a:p>
            <a:r>
              <a:rPr lang="en-GB" sz="3200">
                <a:solidFill>
                  <a:srgbClr val="FF0000"/>
                </a:solidFill>
                <a:latin typeface="Special Elite" panose="02000506000000020004" pitchFamily="2" charset="0"/>
              </a:rPr>
              <a:t>			P  .   O   .   W  .  E  .   L   .   L </a:t>
            </a:r>
            <a:endParaRPr lang="en-GB" sz="3200" dirty="0">
              <a:solidFill>
                <a:srgbClr val="FF0000"/>
              </a:solidFill>
              <a:latin typeface="Special Elite" panose="02000506000000020004" pitchFamily="2" charset="0"/>
            </a:endParaRPr>
          </a:p>
        </p:txBody>
      </p:sp>
      <p:sp>
        <p:nvSpPr>
          <p:cNvPr id="9" name="TextBox 8">
            <a:extLst>
              <a:ext uri="{FF2B5EF4-FFF2-40B4-BE49-F238E27FC236}">
                <a16:creationId xmlns:a16="http://schemas.microsoft.com/office/drawing/2014/main" id="{136451ED-250F-4151-A552-E5E8F23E791B}"/>
              </a:ext>
            </a:extLst>
          </p:cNvPr>
          <p:cNvSpPr txBox="1"/>
          <p:nvPr/>
        </p:nvSpPr>
        <p:spPr>
          <a:xfrm>
            <a:off x="651663" y="5080040"/>
            <a:ext cx="10888674" cy="584775"/>
          </a:xfrm>
          <a:prstGeom prst="rect">
            <a:avLst/>
          </a:prstGeom>
          <a:noFill/>
          <a:ln>
            <a:noFill/>
          </a:ln>
        </p:spPr>
        <p:txBody>
          <a:bodyPr wrap="square" rtlCol="0">
            <a:spAutoFit/>
          </a:bodyPr>
          <a:lstStyle/>
          <a:p>
            <a:pPr algn="ctr"/>
            <a:r>
              <a:rPr lang="en-GB" sz="3200" dirty="0">
                <a:latin typeface="Special Elite" panose="02000506000000020004" pitchFamily="2" charset="0"/>
              </a:rPr>
              <a:t>(16) . (15) . (23) . (5) . (12) . (12)</a:t>
            </a:r>
          </a:p>
        </p:txBody>
      </p:sp>
      <p:sp>
        <p:nvSpPr>
          <p:cNvPr id="10" name="Rectangle 9">
            <a:extLst>
              <a:ext uri="{FF2B5EF4-FFF2-40B4-BE49-F238E27FC236}">
                <a16:creationId xmlns:a16="http://schemas.microsoft.com/office/drawing/2014/main" id="{3A0C8D47-856E-4427-BD85-A50237EA6434}"/>
              </a:ext>
            </a:extLst>
          </p:cNvPr>
          <p:cNvSpPr/>
          <p:nvPr/>
        </p:nvSpPr>
        <p:spPr>
          <a:xfrm>
            <a:off x="651663" y="1050323"/>
            <a:ext cx="10888674" cy="12363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Special Elite" panose="02000506000000020004" pitchFamily="2" charset="0"/>
              </a:rPr>
              <a:t>This could be made even more difficult by making the maths questions harder. But remember that not everyone will have a calculator!</a:t>
            </a:r>
          </a:p>
        </p:txBody>
      </p:sp>
      <p:sp>
        <p:nvSpPr>
          <p:cNvPr id="12" name="TextBox 11">
            <a:extLst>
              <a:ext uri="{FF2B5EF4-FFF2-40B4-BE49-F238E27FC236}">
                <a16:creationId xmlns:a16="http://schemas.microsoft.com/office/drawing/2014/main" id="{6642FC60-8BA7-4477-ADB7-8CE8291EEB42}"/>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1</a:t>
            </a:r>
          </a:p>
        </p:txBody>
      </p:sp>
      <p:sp>
        <p:nvSpPr>
          <p:cNvPr id="13" name="TextBox 12">
            <a:extLst>
              <a:ext uri="{FF2B5EF4-FFF2-40B4-BE49-F238E27FC236}">
                <a16:creationId xmlns:a16="http://schemas.microsoft.com/office/drawing/2014/main" id="{79544473-3F01-4E5E-B46E-E4921D207D27}"/>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Letter- Number Cypher (with maths)</a:t>
            </a:r>
          </a:p>
        </p:txBody>
      </p:sp>
    </p:spTree>
    <p:extLst>
      <p:ext uri="{BB962C8B-B14F-4D97-AF65-F5344CB8AC3E}">
        <p14:creationId xmlns:p14="http://schemas.microsoft.com/office/powerpoint/2010/main" val="26659573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Extra Code 2</a:t>
            </a:r>
          </a:p>
          <a:p>
            <a:pPr algn="ctr"/>
            <a:endParaRPr lang="en-GB" dirty="0">
              <a:latin typeface="Special Elite" panose="02000506000000020004" pitchFamily="2" charset="0"/>
            </a:endParaRPr>
          </a:p>
          <a:p>
            <a:pPr algn="ctr"/>
            <a:r>
              <a:rPr lang="en-GB" sz="4400" dirty="0">
                <a:latin typeface="Special Elite" panose="02000506000000020004" pitchFamily="2" charset="0"/>
              </a:rPr>
              <a:t>Code Wheel (Double Encoded)</a:t>
            </a:r>
          </a:p>
        </p:txBody>
      </p:sp>
      <p:sp>
        <p:nvSpPr>
          <p:cNvPr id="3" name="TextBox 2">
            <a:extLst>
              <a:ext uri="{FF2B5EF4-FFF2-40B4-BE49-F238E27FC236}">
                <a16:creationId xmlns:a16="http://schemas.microsoft.com/office/drawing/2014/main" id="{7DE7388D-33CF-4573-97D5-CD4E89601460}"/>
              </a:ext>
            </a:extLst>
          </p:cNvPr>
          <p:cNvSpPr txBox="1"/>
          <p:nvPr/>
        </p:nvSpPr>
        <p:spPr>
          <a:xfrm>
            <a:off x="1044146" y="3892378"/>
            <a:ext cx="10103708" cy="1938992"/>
          </a:xfrm>
          <a:prstGeom prst="rect">
            <a:avLst/>
          </a:prstGeom>
          <a:noFill/>
        </p:spPr>
        <p:txBody>
          <a:bodyPr wrap="square" rtlCol="0">
            <a:spAutoFit/>
          </a:bodyPr>
          <a:lstStyle/>
          <a:p>
            <a:pPr algn="ctr"/>
            <a:r>
              <a:rPr lang="en-GB" sz="2400" dirty="0">
                <a:latin typeface="Special Elite" panose="02000506000000020004" pitchFamily="2" charset="0"/>
              </a:rPr>
              <a:t>Once you have used the discs to decode a message, you can rotate the discs a second time and decode the message again.</a:t>
            </a:r>
          </a:p>
          <a:p>
            <a:pPr algn="ctr"/>
            <a:endParaRPr lang="en-GB" sz="2400" dirty="0">
              <a:latin typeface="Special Elite" panose="02000506000000020004" pitchFamily="2" charset="0"/>
            </a:endParaRPr>
          </a:p>
          <a:p>
            <a:pPr algn="ctr"/>
            <a:r>
              <a:rPr lang="en-GB" sz="2400" dirty="0">
                <a:latin typeface="Special Elite" panose="02000506000000020004" pitchFamily="2" charset="0"/>
              </a:rPr>
              <a:t>This means that the answer from the first stage still looks like a coded message</a:t>
            </a:r>
          </a:p>
        </p:txBody>
      </p:sp>
    </p:spTree>
    <p:extLst>
      <p:ext uri="{BB962C8B-B14F-4D97-AF65-F5344CB8AC3E}">
        <p14:creationId xmlns:p14="http://schemas.microsoft.com/office/powerpoint/2010/main" val="3374796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DACC6F-717A-4D96-BCCE-476437A9B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169" y="1016407"/>
            <a:ext cx="4050890" cy="4009639"/>
          </a:xfrm>
          <a:prstGeom prst="rect">
            <a:avLst/>
          </a:prstGeom>
        </p:spPr>
      </p:pic>
      <p:pic>
        <p:nvPicPr>
          <p:cNvPr id="3" name="Picture 2">
            <a:extLst>
              <a:ext uri="{FF2B5EF4-FFF2-40B4-BE49-F238E27FC236}">
                <a16:creationId xmlns:a16="http://schemas.microsoft.com/office/drawing/2014/main" id="{9FE4D79B-DDB8-4D8E-859F-A522679FA0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30778" y="1947267"/>
            <a:ext cx="3265222" cy="3256892"/>
          </a:xfrm>
          <a:prstGeom prst="rect">
            <a:avLst/>
          </a:prstGeom>
        </p:spPr>
      </p:pic>
      <p:grpSp>
        <p:nvGrpSpPr>
          <p:cNvPr id="15" name="Group 14">
            <a:extLst>
              <a:ext uri="{FF2B5EF4-FFF2-40B4-BE49-F238E27FC236}">
                <a16:creationId xmlns:a16="http://schemas.microsoft.com/office/drawing/2014/main" id="{2EFADB07-CCEA-4B17-80CD-3FF98C25B2E3}"/>
              </a:ext>
            </a:extLst>
          </p:cNvPr>
          <p:cNvGrpSpPr/>
          <p:nvPr/>
        </p:nvGrpSpPr>
        <p:grpSpPr>
          <a:xfrm>
            <a:off x="6735205" y="3340152"/>
            <a:ext cx="4991100" cy="2936823"/>
            <a:chOff x="6772275" y="2267336"/>
            <a:chExt cx="4991100" cy="2936823"/>
          </a:xfrm>
        </p:grpSpPr>
        <p:sp>
          <p:nvSpPr>
            <p:cNvPr id="4" name="Rectangle 3">
              <a:extLst>
                <a:ext uri="{FF2B5EF4-FFF2-40B4-BE49-F238E27FC236}">
                  <a16:creationId xmlns:a16="http://schemas.microsoft.com/office/drawing/2014/main" id="{9F59B619-79B0-4649-9B6A-ABB9EE1A3DD3}"/>
                </a:ext>
              </a:extLst>
            </p:cNvPr>
            <p:cNvSpPr/>
            <p:nvPr/>
          </p:nvSpPr>
          <p:spPr>
            <a:xfrm>
              <a:off x="6772275" y="2267336"/>
              <a:ext cx="4991100" cy="29368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A0073229-57AF-4D42-A6AC-BF803A63061A}"/>
                </a:ext>
              </a:extLst>
            </p:cNvPr>
            <p:cNvGrpSpPr/>
            <p:nvPr/>
          </p:nvGrpSpPr>
          <p:grpSpPr>
            <a:xfrm>
              <a:off x="6772275" y="3758861"/>
              <a:ext cx="4991100" cy="1167675"/>
              <a:chOff x="6772275" y="2419350"/>
              <a:chExt cx="4991100" cy="1167675"/>
            </a:xfrm>
          </p:grpSpPr>
          <p:sp>
            <p:nvSpPr>
              <p:cNvPr id="6" name="TextBox 5">
                <a:extLst>
                  <a:ext uri="{FF2B5EF4-FFF2-40B4-BE49-F238E27FC236}">
                    <a16:creationId xmlns:a16="http://schemas.microsoft.com/office/drawing/2014/main" id="{B98F57F4-2CA5-43D7-9C14-471953D45C29}"/>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GNQGTNQV</a:t>
                </a:r>
              </a:p>
            </p:txBody>
          </p:sp>
          <p:sp>
            <p:nvSpPr>
              <p:cNvPr id="7" name="TextBox 6">
                <a:extLst>
                  <a:ext uri="{FF2B5EF4-FFF2-40B4-BE49-F238E27FC236}">
                    <a16:creationId xmlns:a16="http://schemas.microsoft.com/office/drawing/2014/main" id="{9356EAC6-8948-4069-A248-A6DD4290FD8D}"/>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8" name="Group 7">
              <a:extLst>
                <a:ext uri="{FF2B5EF4-FFF2-40B4-BE49-F238E27FC236}">
                  <a16:creationId xmlns:a16="http://schemas.microsoft.com/office/drawing/2014/main" id="{DCC530A3-453A-4C77-98FB-F6CFE679B1EA}"/>
                </a:ext>
              </a:extLst>
            </p:cNvPr>
            <p:cNvGrpSpPr/>
            <p:nvPr/>
          </p:nvGrpSpPr>
          <p:grpSpPr>
            <a:xfrm>
              <a:off x="6772275" y="2591186"/>
              <a:ext cx="4991100" cy="1167675"/>
              <a:chOff x="6772275" y="2419350"/>
              <a:chExt cx="4991100" cy="1167675"/>
            </a:xfrm>
          </p:grpSpPr>
          <p:sp>
            <p:nvSpPr>
              <p:cNvPr id="9" name="TextBox 8">
                <a:extLst>
                  <a:ext uri="{FF2B5EF4-FFF2-40B4-BE49-F238E27FC236}">
                    <a16:creationId xmlns:a16="http://schemas.microsoft.com/office/drawing/2014/main" id="{B7FEEBE4-DF44-4636-A50E-492D5510B492}"/>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MQ</a:t>
                </a:r>
              </a:p>
            </p:txBody>
          </p:sp>
          <p:sp>
            <p:nvSpPr>
              <p:cNvPr id="10" name="TextBox 9">
                <a:extLst>
                  <a:ext uri="{FF2B5EF4-FFF2-40B4-BE49-F238E27FC236}">
                    <a16:creationId xmlns:a16="http://schemas.microsoft.com/office/drawing/2014/main" id="{B91EB3A7-B171-4095-AE08-576856C78BF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sp>
        <p:nvSpPr>
          <p:cNvPr id="14" name="Rectangle 13">
            <a:extLst>
              <a:ext uri="{FF2B5EF4-FFF2-40B4-BE49-F238E27FC236}">
                <a16:creationId xmlns:a16="http://schemas.microsoft.com/office/drawing/2014/main" id="{0AE6D99A-1E14-4BED-8620-2549176AAC3E}"/>
              </a:ext>
            </a:extLst>
          </p:cNvPr>
          <p:cNvSpPr/>
          <p:nvPr/>
        </p:nvSpPr>
        <p:spPr>
          <a:xfrm>
            <a:off x="734244" y="5560037"/>
            <a:ext cx="5361755" cy="71693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1. A = Z		2. F = R</a:t>
            </a:r>
          </a:p>
        </p:txBody>
      </p:sp>
      <p:sp>
        <p:nvSpPr>
          <p:cNvPr id="16" name="TextBox 15">
            <a:extLst>
              <a:ext uri="{FF2B5EF4-FFF2-40B4-BE49-F238E27FC236}">
                <a16:creationId xmlns:a16="http://schemas.microsoft.com/office/drawing/2014/main" id="{D48FFCFA-7FBA-4770-B159-09B6523B317C}"/>
              </a:ext>
            </a:extLst>
          </p:cNvPr>
          <p:cNvSpPr txBox="1"/>
          <p:nvPr/>
        </p:nvSpPr>
        <p:spPr>
          <a:xfrm>
            <a:off x="6735205" y="1913796"/>
            <a:ext cx="4991100" cy="954107"/>
          </a:xfrm>
          <a:prstGeom prst="rect">
            <a:avLst/>
          </a:prstGeom>
          <a:noFill/>
        </p:spPr>
        <p:txBody>
          <a:bodyPr wrap="square" rtlCol="0">
            <a:spAutoFit/>
          </a:bodyPr>
          <a:lstStyle/>
          <a:p>
            <a:pPr algn="ctr"/>
            <a:r>
              <a:rPr lang="en-GB" sz="2800" dirty="0">
                <a:latin typeface="Special Elite" panose="02000506000000020004" pitchFamily="2" charset="0"/>
              </a:rPr>
              <a:t>Line up the discs so that A = Z</a:t>
            </a:r>
          </a:p>
        </p:txBody>
      </p:sp>
      <p:sp>
        <p:nvSpPr>
          <p:cNvPr id="17" name="TextBox 16">
            <a:extLst>
              <a:ext uri="{FF2B5EF4-FFF2-40B4-BE49-F238E27FC236}">
                <a16:creationId xmlns:a16="http://schemas.microsoft.com/office/drawing/2014/main" id="{81B602EE-FA70-4E52-ABCB-BA349DDE3B5A}"/>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2</a:t>
            </a:r>
          </a:p>
        </p:txBody>
      </p:sp>
      <p:sp>
        <p:nvSpPr>
          <p:cNvPr id="18" name="TextBox 17">
            <a:extLst>
              <a:ext uri="{FF2B5EF4-FFF2-40B4-BE49-F238E27FC236}">
                <a16:creationId xmlns:a16="http://schemas.microsoft.com/office/drawing/2014/main" id="{36857137-18DF-45CC-A672-716D39A0CC9B}"/>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 (Double Encoded)</a:t>
            </a:r>
          </a:p>
        </p:txBody>
      </p:sp>
    </p:spTree>
    <p:extLst>
      <p:ext uri="{BB962C8B-B14F-4D97-AF65-F5344CB8AC3E}">
        <p14:creationId xmlns:p14="http://schemas.microsoft.com/office/powerpoint/2010/main" val="14910947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DACC6F-717A-4D96-BCCE-476437A9B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169" y="1016407"/>
            <a:ext cx="4050890" cy="4009639"/>
          </a:xfrm>
          <a:prstGeom prst="rect">
            <a:avLst/>
          </a:prstGeom>
        </p:spPr>
      </p:pic>
      <p:pic>
        <p:nvPicPr>
          <p:cNvPr id="3" name="Picture 2">
            <a:extLst>
              <a:ext uri="{FF2B5EF4-FFF2-40B4-BE49-F238E27FC236}">
                <a16:creationId xmlns:a16="http://schemas.microsoft.com/office/drawing/2014/main" id="{9FE4D79B-DDB8-4D8E-859F-A522679FA0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7407887">
            <a:off x="1263003" y="1392780"/>
            <a:ext cx="3265222" cy="3256892"/>
          </a:xfrm>
          <a:prstGeom prst="rect">
            <a:avLst/>
          </a:prstGeom>
        </p:spPr>
      </p:pic>
      <p:sp>
        <p:nvSpPr>
          <p:cNvPr id="4" name="Rectangle 3">
            <a:extLst>
              <a:ext uri="{FF2B5EF4-FFF2-40B4-BE49-F238E27FC236}">
                <a16:creationId xmlns:a16="http://schemas.microsoft.com/office/drawing/2014/main" id="{9F59B619-79B0-4649-9B6A-ABB9EE1A3DD3}"/>
              </a:ext>
            </a:extLst>
          </p:cNvPr>
          <p:cNvSpPr/>
          <p:nvPr/>
        </p:nvSpPr>
        <p:spPr>
          <a:xfrm>
            <a:off x="6735205" y="3340152"/>
            <a:ext cx="4991100" cy="29368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A0073229-57AF-4D42-A6AC-BF803A63061A}"/>
              </a:ext>
            </a:extLst>
          </p:cNvPr>
          <p:cNvGrpSpPr/>
          <p:nvPr/>
        </p:nvGrpSpPr>
        <p:grpSpPr>
          <a:xfrm>
            <a:off x="6735205" y="4831677"/>
            <a:ext cx="4991100" cy="1167675"/>
            <a:chOff x="6772275" y="2419350"/>
            <a:chExt cx="4991100" cy="1167675"/>
          </a:xfrm>
        </p:grpSpPr>
        <p:sp>
          <p:nvSpPr>
            <p:cNvPr id="6" name="TextBox 5">
              <a:extLst>
                <a:ext uri="{FF2B5EF4-FFF2-40B4-BE49-F238E27FC236}">
                  <a16:creationId xmlns:a16="http://schemas.microsoft.com/office/drawing/2014/main" id="{B98F57F4-2CA5-43D7-9C14-471953D45C29}"/>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GNQGTNQV</a:t>
              </a:r>
            </a:p>
          </p:txBody>
        </p:sp>
        <p:sp>
          <p:nvSpPr>
            <p:cNvPr id="7" name="TextBox 6">
              <a:extLst>
                <a:ext uri="{FF2B5EF4-FFF2-40B4-BE49-F238E27FC236}">
                  <a16:creationId xmlns:a16="http://schemas.microsoft.com/office/drawing/2014/main" id="{9356EAC6-8948-4069-A248-A6DD4290FD8D}"/>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solidFill>
                  <a:srgbClr val="FF0000"/>
                </a:solidFill>
                <a:latin typeface="Special Elite" panose="02000506000000020004" pitchFamily="2" charset="0"/>
              </a:endParaRPr>
            </a:p>
          </p:txBody>
        </p:sp>
      </p:grpSp>
      <p:grpSp>
        <p:nvGrpSpPr>
          <p:cNvPr id="8" name="Group 7">
            <a:extLst>
              <a:ext uri="{FF2B5EF4-FFF2-40B4-BE49-F238E27FC236}">
                <a16:creationId xmlns:a16="http://schemas.microsoft.com/office/drawing/2014/main" id="{DCC530A3-453A-4C77-98FB-F6CFE679B1EA}"/>
              </a:ext>
            </a:extLst>
          </p:cNvPr>
          <p:cNvGrpSpPr/>
          <p:nvPr/>
        </p:nvGrpSpPr>
        <p:grpSpPr>
          <a:xfrm>
            <a:off x="6735205" y="3664002"/>
            <a:ext cx="4991100" cy="1167675"/>
            <a:chOff x="6772275" y="2419350"/>
            <a:chExt cx="4991100" cy="1167675"/>
          </a:xfrm>
        </p:grpSpPr>
        <p:sp>
          <p:nvSpPr>
            <p:cNvPr id="9" name="TextBox 8">
              <a:extLst>
                <a:ext uri="{FF2B5EF4-FFF2-40B4-BE49-F238E27FC236}">
                  <a16:creationId xmlns:a16="http://schemas.microsoft.com/office/drawing/2014/main" id="{B7FEEBE4-DF44-4636-A50E-492D5510B492}"/>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MQ</a:t>
              </a:r>
            </a:p>
          </p:txBody>
        </p:sp>
        <p:sp>
          <p:nvSpPr>
            <p:cNvPr id="10" name="TextBox 9">
              <a:extLst>
                <a:ext uri="{FF2B5EF4-FFF2-40B4-BE49-F238E27FC236}">
                  <a16:creationId xmlns:a16="http://schemas.microsoft.com/office/drawing/2014/main" id="{B91EB3A7-B171-4095-AE08-576856C78BF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solidFill>
                  <a:srgbClr val="FF0000"/>
                </a:solidFill>
                <a:latin typeface="Special Elite" panose="02000506000000020004" pitchFamily="2" charset="0"/>
              </a:endParaRPr>
            </a:p>
          </p:txBody>
        </p:sp>
      </p:grpSp>
      <p:sp>
        <p:nvSpPr>
          <p:cNvPr id="14" name="Rectangle 13">
            <a:extLst>
              <a:ext uri="{FF2B5EF4-FFF2-40B4-BE49-F238E27FC236}">
                <a16:creationId xmlns:a16="http://schemas.microsoft.com/office/drawing/2014/main" id="{0AE6D99A-1E14-4BED-8620-2549176AAC3E}"/>
              </a:ext>
            </a:extLst>
          </p:cNvPr>
          <p:cNvSpPr/>
          <p:nvPr/>
        </p:nvSpPr>
        <p:spPr>
          <a:xfrm>
            <a:off x="734244" y="5560037"/>
            <a:ext cx="5361755" cy="71693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1. A = Z		2. F = R</a:t>
            </a:r>
          </a:p>
        </p:txBody>
      </p:sp>
      <p:sp>
        <p:nvSpPr>
          <p:cNvPr id="16" name="TextBox 15">
            <a:extLst>
              <a:ext uri="{FF2B5EF4-FFF2-40B4-BE49-F238E27FC236}">
                <a16:creationId xmlns:a16="http://schemas.microsoft.com/office/drawing/2014/main" id="{D48FFCFA-7FBA-4770-B159-09B6523B317C}"/>
              </a:ext>
            </a:extLst>
          </p:cNvPr>
          <p:cNvSpPr txBox="1"/>
          <p:nvPr/>
        </p:nvSpPr>
        <p:spPr>
          <a:xfrm>
            <a:off x="6735205" y="2099147"/>
            <a:ext cx="4991100" cy="523220"/>
          </a:xfrm>
          <a:prstGeom prst="rect">
            <a:avLst/>
          </a:prstGeom>
          <a:noFill/>
        </p:spPr>
        <p:txBody>
          <a:bodyPr wrap="square" rtlCol="0">
            <a:spAutoFit/>
          </a:bodyPr>
          <a:lstStyle/>
          <a:p>
            <a:pPr algn="ctr"/>
            <a:r>
              <a:rPr lang="en-GB" sz="2800" dirty="0">
                <a:latin typeface="Special Elite" panose="02000506000000020004" pitchFamily="2" charset="0"/>
              </a:rPr>
              <a:t>Decode the message</a:t>
            </a:r>
          </a:p>
        </p:txBody>
      </p:sp>
      <p:pic>
        <p:nvPicPr>
          <p:cNvPr id="13" name="Picture 12">
            <a:extLst>
              <a:ext uri="{FF2B5EF4-FFF2-40B4-BE49-F238E27FC236}">
                <a16:creationId xmlns:a16="http://schemas.microsoft.com/office/drawing/2014/main" id="{5DD42B26-768D-4C33-876E-DA11246D22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691210" flipH="1" flipV="1">
            <a:off x="2755437" y="1927356"/>
            <a:ext cx="1051281" cy="1051281"/>
          </a:xfrm>
          <a:prstGeom prst="rect">
            <a:avLst/>
          </a:prstGeom>
        </p:spPr>
      </p:pic>
      <p:sp>
        <p:nvSpPr>
          <p:cNvPr id="15" name="TextBox 14">
            <a:extLst>
              <a:ext uri="{FF2B5EF4-FFF2-40B4-BE49-F238E27FC236}">
                <a16:creationId xmlns:a16="http://schemas.microsoft.com/office/drawing/2014/main" id="{376C3C47-8D7E-4E8F-959C-442F21E01A6A}"/>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2</a:t>
            </a:r>
          </a:p>
        </p:txBody>
      </p:sp>
      <p:sp>
        <p:nvSpPr>
          <p:cNvPr id="17" name="TextBox 16">
            <a:extLst>
              <a:ext uri="{FF2B5EF4-FFF2-40B4-BE49-F238E27FC236}">
                <a16:creationId xmlns:a16="http://schemas.microsoft.com/office/drawing/2014/main" id="{893A5CCF-5C13-4BA6-BB2C-8B3F0D131B4A}"/>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 (Double Encoded)</a:t>
            </a:r>
          </a:p>
        </p:txBody>
      </p:sp>
      <p:sp>
        <p:nvSpPr>
          <p:cNvPr id="18" name="Trapezoid 17">
            <a:extLst>
              <a:ext uri="{FF2B5EF4-FFF2-40B4-BE49-F238E27FC236}">
                <a16:creationId xmlns:a16="http://schemas.microsoft.com/office/drawing/2014/main" id="{31E0FF84-EB3A-49FB-968A-1CBF941549DC}"/>
              </a:ext>
            </a:extLst>
          </p:cNvPr>
          <p:cNvSpPr/>
          <p:nvPr/>
        </p:nvSpPr>
        <p:spPr>
          <a:xfrm rot="11183307">
            <a:off x="2816085" y="1049761"/>
            <a:ext cx="509118" cy="781198"/>
          </a:xfrm>
          <a:prstGeom prst="trapezoid">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721030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DACC6F-717A-4D96-BCCE-476437A9B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169" y="1016407"/>
            <a:ext cx="4050890" cy="4009639"/>
          </a:xfrm>
          <a:prstGeom prst="rect">
            <a:avLst/>
          </a:prstGeom>
        </p:spPr>
      </p:pic>
      <p:pic>
        <p:nvPicPr>
          <p:cNvPr id="3" name="Picture 2">
            <a:extLst>
              <a:ext uri="{FF2B5EF4-FFF2-40B4-BE49-F238E27FC236}">
                <a16:creationId xmlns:a16="http://schemas.microsoft.com/office/drawing/2014/main" id="{9FE4D79B-DDB8-4D8E-859F-A522679FA0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7407887">
            <a:off x="1263003" y="1392780"/>
            <a:ext cx="3265222" cy="3256892"/>
          </a:xfrm>
          <a:prstGeom prst="rect">
            <a:avLst/>
          </a:prstGeom>
        </p:spPr>
      </p:pic>
      <p:sp>
        <p:nvSpPr>
          <p:cNvPr id="4" name="Rectangle 3">
            <a:extLst>
              <a:ext uri="{FF2B5EF4-FFF2-40B4-BE49-F238E27FC236}">
                <a16:creationId xmlns:a16="http://schemas.microsoft.com/office/drawing/2014/main" id="{9F59B619-79B0-4649-9B6A-ABB9EE1A3DD3}"/>
              </a:ext>
            </a:extLst>
          </p:cNvPr>
          <p:cNvSpPr/>
          <p:nvPr/>
        </p:nvSpPr>
        <p:spPr>
          <a:xfrm>
            <a:off x="6735205" y="3340152"/>
            <a:ext cx="4991100" cy="29368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A0073229-57AF-4D42-A6AC-BF803A63061A}"/>
              </a:ext>
            </a:extLst>
          </p:cNvPr>
          <p:cNvGrpSpPr/>
          <p:nvPr/>
        </p:nvGrpSpPr>
        <p:grpSpPr>
          <a:xfrm>
            <a:off x="6735205" y="4831677"/>
            <a:ext cx="4991100" cy="1167675"/>
            <a:chOff x="6772275" y="2419350"/>
            <a:chExt cx="4991100" cy="1167675"/>
          </a:xfrm>
        </p:grpSpPr>
        <p:sp>
          <p:nvSpPr>
            <p:cNvPr id="6" name="TextBox 5">
              <a:extLst>
                <a:ext uri="{FF2B5EF4-FFF2-40B4-BE49-F238E27FC236}">
                  <a16:creationId xmlns:a16="http://schemas.microsoft.com/office/drawing/2014/main" id="{B98F57F4-2CA5-43D7-9C14-471953D45C29}"/>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GNQGTNQV</a:t>
              </a:r>
            </a:p>
          </p:txBody>
        </p:sp>
        <p:sp>
          <p:nvSpPr>
            <p:cNvPr id="7" name="TextBox 6">
              <a:extLst>
                <a:ext uri="{FF2B5EF4-FFF2-40B4-BE49-F238E27FC236}">
                  <a16:creationId xmlns:a16="http://schemas.microsoft.com/office/drawing/2014/main" id="{9356EAC6-8948-4069-A248-A6DD4290FD8D}"/>
                </a:ext>
              </a:extLst>
            </p:cNvPr>
            <p:cNvSpPr txBox="1"/>
            <p:nvPr/>
          </p:nvSpPr>
          <p:spPr>
            <a:xfrm>
              <a:off x="6772275" y="30022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PFSPNFSG</a:t>
              </a:r>
            </a:p>
          </p:txBody>
        </p:sp>
      </p:grpSp>
      <p:grpSp>
        <p:nvGrpSpPr>
          <p:cNvPr id="8" name="Group 7">
            <a:extLst>
              <a:ext uri="{FF2B5EF4-FFF2-40B4-BE49-F238E27FC236}">
                <a16:creationId xmlns:a16="http://schemas.microsoft.com/office/drawing/2014/main" id="{DCC530A3-453A-4C77-98FB-F6CFE679B1EA}"/>
              </a:ext>
            </a:extLst>
          </p:cNvPr>
          <p:cNvGrpSpPr/>
          <p:nvPr/>
        </p:nvGrpSpPr>
        <p:grpSpPr>
          <a:xfrm>
            <a:off x="6735205" y="3664002"/>
            <a:ext cx="4991100" cy="1167675"/>
            <a:chOff x="6772275" y="2419350"/>
            <a:chExt cx="4991100" cy="1167675"/>
          </a:xfrm>
        </p:grpSpPr>
        <p:sp>
          <p:nvSpPr>
            <p:cNvPr id="9" name="TextBox 8">
              <a:extLst>
                <a:ext uri="{FF2B5EF4-FFF2-40B4-BE49-F238E27FC236}">
                  <a16:creationId xmlns:a16="http://schemas.microsoft.com/office/drawing/2014/main" id="{B7FEEBE4-DF44-4636-A50E-492D5510B492}"/>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latin typeface="Special Elite" panose="02000506000000020004" pitchFamily="2" charset="0"/>
                </a:rPr>
                <a:t>MQ</a:t>
              </a:r>
            </a:p>
          </p:txBody>
        </p:sp>
        <p:sp>
          <p:nvSpPr>
            <p:cNvPr id="10" name="TextBox 9">
              <a:extLst>
                <a:ext uri="{FF2B5EF4-FFF2-40B4-BE49-F238E27FC236}">
                  <a16:creationId xmlns:a16="http://schemas.microsoft.com/office/drawing/2014/main" id="{B91EB3A7-B171-4095-AE08-576856C78BFC}"/>
                </a:ext>
              </a:extLst>
            </p:cNvPr>
            <p:cNvSpPr txBox="1"/>
            <p:nvPr/>
          </p:nvSpPr>
          <p:spPr>
            <a:xfrm>
              <a:off x="6772275" y="30022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LS</a:t>
              </a:r>
            </a:p>
          </p:txBody>
        </p:sp>
      </p:grpSp>
      <p:sp>
        <p:nvSpPr>
          <p:cNvPr id="14" name="Rectangle 13">
            <a:extLst>
              <a:ext uri="{FF2B5EF4-FFF2-40B4-BE49-F238E27FC236}">
                <a16:creationId xmlns:a16="http://schemas.microsoft.com/office/drawing/2014/main" id="{0AE6D99A-1E14-4BED-8620-2549176AAC3E}"/>
              </a:ext>
            </a:extLst>
          </p:cNvPr>
          <p:cNvSpPr/>
          <p:nvPr/>
        </p:nvSpPr>
        <p:spPr>
          <a:xfrm>
            <a:off x="734244" y="5560037"/>
            <a:ext cx="5361755" cy="71693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1. A = Z		2. F = R</a:t>
            </a:r>
          </a:p>
        </p:txBody>
      </p:sp>
      <p:sp>
        <p:nvSpPr>
          <p:cNvPr id="16" name="TextBox 15">
            <a:extLst>
              <a:ext uri="{FF2B5EF4-FFF2-40B4-BE49-F238E27FC236}">
                <a16:creationId xmlns:a16="http://schemas.microsoft.com/office/drawing/2014/main" id="{D48FFCFA-7FBA-4770-B159-09B6523B317C}"/>
              </a:ext>
            </a:extLst>
          </p:cNvPr>
          <p:cNvSpPr txBox="1"/>
          <p:nvPr/>
        </p:nvSpPr>
        <p:spPr>
          <a:xfrm>
            <a:off x="6376087" y="1295060"/>
            <a:ext cx="5523213" cy="1815882"/>
          </a:xfrm>
          <a:prstGeom prst="rect">
            <a:avLst/>
          </a:prstGeom>
          <a:noFill/>
        </p:spPr>
        <p:txBody>
          <a:bodyPr wrap="square" rtlCol="0">
            <a:spAutoFit/>
          </a:bodyPr>
          <a:lstStyle/>
          <a:p>
            <a:pPr algn="ctr"/>
            <a:r>
              <a:rPr lang="en-GB" sz="2800" dirty="0">
                <a:latin typeface="Special Elite" panose="02000506000000020004" pitchFamily="2" charset="0"/>
              </a:rPr>
              <a:t>The answer is still in code </a:t>
            </a:r>
          </a:p>
          <a:p>
            <a:pPr algn="ctr"/>
            <a:endParaRPr lang="en-GB" sz="2800" dirty="0">
              <a:latin typeface="Special Elite" panose="02000506000000020004" pitchFamily="2" charset="0"/>
            </a:endParaRPr>
          </a:p>
          <a:p>
            <a:pPr algn="ctr"/>
            <a:r>
              <a:rPr lang="en-GB" sz="2800" dirty="0">
                <a:latin typeface="Special Elite" panose="02000506000000020004" pitchFamily="2" charset="0"/>
              </a:rPr>
              <a:t>You will need to decode it a second time to read it</a:t>
            </a:r>
          </a:p>
        </p:txBody>
      </p:sp>
      <p:sp>
        <p:nvSpPr>
          <p:cNvPr id="17" name="TextBox 16">
            <a:extLst>
              <a:ext uri="{FF2B5EF4-FFF2-40B4-BE49-F238E27FC236}">
                <a16:creationId xmlns:a16="http://schemas.microsoft.com/office/drawing/2014/main" id="{260AF0AC-0D8D-4E13-9D76-16B33D1C70B9}"/>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2</a:t>
            </a:r>
          </a:p>
        </p:txBody>
      </p:sp>
      <p:sp>
        <p:nvSpPr>
          <p:cNvPr id="18" name="TextBox 17">
            <a:extLst>
              <a:ext uri="{FF2B5EF4-FFF2-40B4-BE49-F238E27FC236}">
                <a16:creationId xmlns:a16="http://schemas.microsoft.com/office/drawing/2014/main" id="{1B79F010-FECC-46A7-A691-2A7D24AA5294}"/>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 (Double Encoded)</a:t>
            </a:r>
          </a:p>
        </p:txBody>
      </p:sp>
    </p:spTree>
    <p:extLst>
      <p:ext uri="{BB962C8B-B14F-4D97-AF65-F5344CB8AC3E}">
        <p14:creationId xmlns:p14="http://schemas.microsoft.com/office/powerpoint/2010/main" val="24511035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EFADB07-CCEA-4B17-80CD-3FF98C25B2E3}"/>
              </a:ext>
            </a:extLst>
          </p:cNvPr>
          <p:cNvGrpSpPr/>
          <p:nvPr/>
        </p:nvGrpSpPr>
        <p:grpSpPr>
          <a:xfrm>
            <a:off x="6735205" y="3340152"/>
            <a:ext cx="4991100" cy="2936823"/>
            <a:chOff x="6772275" y="2267336"/>
            <a:chExt cx="4991100" cy="2936823"/>
          </a:xfrm>
        </p:grpSpPr>
        <p:sp>
          <p:nvSpPr>
            <p:cNvPr id="4" name="Rectangle 3">
              <a:extLst>
                <a:ext uri="{FF2B5EF4-FFF2-40B4-BE49-F238E27FC236}">
                  <a16:creationId xmlns:a16="http://schemas.microsoft.com/office/drawing/2014/main" id="{9F59B619-79B0-4649-9B6A-ABB9EE1A3DD3}"/>
                </a:ext>
              </a:extLst>
            </p:cNvPr>
            <p:cNvSpPr/>
            <p:nvPr/>
          </p:nvSpPr>
          <p:spPr>
            <a:xfrm>
              <a:off x="6772275" y="2267336"/>
              <a:ext cx="4991100" cy="29368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A0073229-57AF-4D42-A6AC-BF803A63061A}"/>
                </a:ext>
              </a:extLst>
            </p:cNvPr>
            <p:cNvGrpSpPr/>
            <p:nvPr/>
          </p:nvGrpSpPr>
          <p:grpSpPr>
            <a:xfrm>
              <a:off x="6772275" y="3758861"/>
              <a:ext cx="4991100" cy="1167675"/>
              <a:chOff x="6772275" y="2419350"/>
              <a:chExt cx="4991100" cy="1167675"/>
            </a:xfrm>
          </p:grpSpPr>
          <p:sp>
            <p:nvSpPr>
              <p:cNvPr id="6" name="TextBox 5">
                <a:extLst>
                  <a:ext uri="{FF2B5EF4-FFF2-40B4-BE49-F238E27FC236}">
                    <a16:creationId xmlns:a16="http://schemas.microsoft.com/office/drawing/2014/main" id="{B98F57F4-2CA5-43D7-9C14-471953D45C29}"/>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PFSPNFSG</a:t>
                </a:r>
              </a:p>
            </p:txBody>
          </p:sp>
          <p:sp>
            <p:nvSpPr>
              <p:cNvPr id="7" name="TextBox 6">
                <a:extLst>
                  <a:ext uri="{FF2B5EF4-FFF2-40B4-BE49-F238E27FC236}">
                    <a16:creationId xmlns:a16="http://schemas.microsoft.com/office/drawing/2014/main" id="{9356EAC6-8948-4069-A248-A6DD4290FD8D}"/>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nvGrpSpPr>
            <p:cNvPr id="8" name="Group 7">
              <a:extLst>
                <a:ext uri="{FF2B5EF4-FFF2-40B4-BE49-F238E27FC236}">
                  <a16:creationId xmlns:a16="http://schemas.microsoft.com/office/drawing/2014/main" id="{DCC530A3-453A-4C77-98FB-F6CFE679B1EA}"/>
                </a:ext>
              </a:extLst>
            </p:cNvPr>
            <p:cNvGrpSpPr/>
            <p:nvPr/>
          </p:nvGrpSpPr>
          <p:grpSpPr>
            <a:xfrm>
              <a:off x="6772275" y="2591186"/>
              <a:ext cx="4991100" cy="1167675"/>
              <a:chOff x="6772275" y="2419350"/>
              <a:chExt cx="4991100" cy="1167675"/>
            </a:xfrm>
          </p:grpSpPr>
          <p:sp>
            <p:nvSpPr>
              <p:cNvPr id="9" name="TextBox 8">
                <a:extLst>
                  <a:ext uri="{FF2B5EF4-FFF2-40B4-BE49-F238E27FC236}">
                    <a16:creationId xmlns:a16="http://schemas.microsoft.com/office/drawing/2014/main" id="{B7FEEBE4-DF44-4636-A50E-492D5510B492}"/>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LS</a:t>
                </a:r>
              </a:p>
            </p:txBody>
          </p:sp>
          <p:sp>
            <p:nvSpPr>
              <p:cNvPr id="10" name="TextBox 9">
                <a:extLst>
                  <a:ext uri="{FF2B5EF4-FFF2-40B4-BE49-F238E27FC236}">
                    <a16:creationId xmlns:a16="http://schemas.microsoft.com/office/drawing/2014/main" id="{B91EB3A7-B171-4095-AE08-576856C78BFC}"/>
                  </a:ext>
                </a:extLst>
              </p:cNvPr>
              <p:cNvSpPr txBox="1"/>
              <p:nvPr/>
            </p:nvSpPr>
            <p:spPr>
              <a:xfrm>
                <a:off x="6772275" y="3002250"/>
                <a:ext cx="4991100" cy="584775"/>
              </a:xfrm>
              <a:prstGeom prst="rect">
                <a:avLst/>
              </a:prstGeom>
              <a:noFill/>
              <a:ln>
                <a:noFill/>
              </a:ln>
            </p:spPr>
            <p:txBody>
              <a:bodyPr wrap="square" rtlCol="0">
                <a:spAutoFit/>
              </a:bodyPr>
              <a:lstStyle/>
              <a:p>
                <a:pPr algn="ctr"/>
                <a:endParaRPr lang="en-GB" sz="3200" dirty="0">
                  <a:latin typeface="Special Elite" panose="02000506000000020004" pitchFamily="2" charset="0"/>
                </a:endParaRPr>
              </a:p>
            </p:txBody>
          </p:sp>
        </p:grpSp>
      </p:grpSp>
      <p:sp>
        <p:nvSpPr>
          <p:cNvPr id="14" name="Rectangle 13">
            <a:extLst>
              <a:ext uri="{FF2B5EF4-FFF2-40B4-BE49-F238E27FC236}">
                <a16:creationId xmlns:a16="http://schemas.microsoft.com/office/drawing/2014/main" id="{0AE6D99A-1E14-4BED-8620-2549176AAC3E}"/>
              </a:ext>
            </a:extLst>
          </p:cNvPr>
          <p:cNvSpPr/>
          <p:nvPr/>
        </p:nvSpPr>
        <p:spPr>
          <a:xfrm>
            <a:off x="734244" y="5560037"/>
            <a:ext cx="5361755" cy="71693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1. A = Z		2. F = R</a:t>
            </a:r>
          </a:p>
        </p:txBody>
      </p:sp>
      <p:sp>
        <p:nvSpPr>
          <p:cNvPr id="16" name="TextBox 15">
            <a:extLst>
              <a:ext uri="{FF2B5EF4-FFF2-40B4-BE49-F238E27FC236}">
                <a16:creationId xmlns:a16="http://schemas.microsoft.com/office/drawing/2014/main" id="{D48FFCFA-7FBA-4770-B159-09B6523B317C}"/>
              </a:ext>
            </a:extLst>
          </p:cNvPr>
          <p:cNvSpPr txBox="1"/>
          <p:nvPr/>
        </p:nvSpPr>
        <p:spPr>
          <a:xfrm>
            <a:off x="6735205" y="1555450"/>
            <a:ext cx="4991100" cy="1384995"/>
          </a:xfrm>
          <a:prstGeom prst="rect">
            <a:avLst/>
          </a:prstGeom>
          <a:noFill/>
        </p:spPr>
        <p:txBody>
          <a:bodyPr wrap="square" rtlCol="0">
            <a:spAutoFit/>
          </a:bodyPr>
          <a:lstStyle/>
          <a:p>
            <a:pPr algn="ctr"/>
            <a:r>
              <a:rPr lang="en-GB" sz="2800" dirty="0">
                <a:latin typeface="Special Elite" panose="02000506000000020004" pitchFamily="2" charset="0"/>
              </a:rPr>
              <a:t>Now change the discs so </a:t>
            </a:r>
          </a:p>
          <a:p>
            <a:pPr algn="ctr"/>
            <a:r>
              <a:rPr lang="en-GB" sz="2800" dirty="0">
                <a:latin typeface="Special Elite" panose="02000506000000020004" pitchFamily="2" charset="0"/>
              </a:rPr>
              <a:t>F = R and decode it a second time</a:t>
            </a:r>
          </a:p>
        </p:txBody>
      </p:sp>
      <p:pic>
        <p:nvPicPr>
          <p:cNvPr id="17" name="Picture 16">
            <a:extLst>
              <a:ext uri="{FF2B5EF4-FFF2-40B4-BE49-F238E27FC236}">
                <a16:creationId xmlns:a16="http://schemas.microsoft.com/office/drawing/2014/main" id="{1902D1B7-F7D0-4992-866A-4E98513424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169" y="1016407"/>
            <a:ext cx="4050890" cy="4009639"/>
          </a:xfrm>
          <a:prstGeom prst="rect">
            <a:avLst/>
          </a:prstGeom>
        </p:spPr>
      </p:pic>
      <p:pic>
        <p:nvPicPr>
          <p:cNvPr id="18" name="Picture 17">
            <a:extLst>
              <a:ext uri="{FF2B5EF4-FFF2-40B4-BE49-F238E27FC236}">
                <a16:creationId xmlns:a16="http://schemas.microsoft.com/office/drawing/2014/main" id="{0916A625-2A9B-49D9-804E-D0BAF9846A3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3283786">
            <a:off x="1263003" y="1392780"/>
            <a:ext cx="3265222" cy="3256892"/>
          </a:xfrm>
          <a:prstGeom prst="rect">
            <a:avLst/>
          </a:prstGeom>
        </p:spPr>
      </p:pic>
      <p:pic>
        <p:nvPicPr>
          <p:cNvPr id="12" name="Picture 11">
            <a:extLst>
              <a:ext uri="{FF2B5EF4-FFF2-40B4-BE49-F238E27FC236}">
                <a16:creationId xmlns:a16="http://schemas.microsoft.com/office/drawing/2014/main" id="{FC88602B-C944-4B70-954E-4D1509396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931155" y="1555450"/>
            <a:ext cx="1051281" cy="1051281"/>
          </a:xfrm>
          <a:prstGeom prst="rect">
            <a:avLst/>
          </a:prstGeom>
        </p:spPr>
      </p:pic>
      <p:sp>
        <p:nvSpPr>
          <p:cNvPr id="19" name="TextBox 18">
            <a:extLst>
              <a:ext uri="{FF2B5EF4-FFF2-40B4-BE49-F238E27FC236}">
                <a16:creationId xmlns:a16="http://schemas.microsoft.com/office/drawing/2014/main" id="{9B769646-D4A3-4560-9E39-BC36234408C9}"/>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2</a:t>
            </a:r>
          </a:p>
        </p:txBody>
      </p:sp>
      <p:sp>
        <p:nvSpPr>
          <p:cNvPr id="20" name="TextBox 19">
            <a:extLst>
              <a:ext uri="{FF2B5EF4-FFF2-40B4-BE49-F238E27FC236}">
                <a16:creationId xmlns:a16="http://schemas.microsoft.com/office/drawing/2014/main" id="{D159AC14-07E2-44B6-94EA-22D488D05BE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 (Double Encoded)</a:t>
            </a:r>
          </a:p>
        </p:txBody>
      </p:sp>
      <p:sp>
        <p:nvSpPr>
          <p:cNvPr id="2" name="Trapezoid 1">
            <a:extLst>
              <a:ext uri="{FF2B5EF4-FFF2-40B4-BE49-F238E27FC236}">
                <a16:creationId xmlns:a16="http://schemas.microsoft.com/office/drawing/2014/main" id="{5BCF9865-A527-4A85-89B9-999694035498}"/>
              </a:ext>
            </a:extLst>
          </p:cNvPr>
          <p:cNvSpPr/>
          <p:nvPr/>
        </p:nvSpPr>
        <p:spPr>
          <a:xfrm rot="15384372">
            <a:off x="4176285" y="2232217"/>
            <a:ext cx="509118" cy="781198"/>
          </a:xfrm>
          <a:prstGeom prst="trapezoid">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83944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DACC6F-717A-4D96-BCCE-476437A9B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169" y="1016407"/>
            <a:ext cx="4050890" cy="4009639"/>
          </a:xfrm>
          <a:prstGeom prst="rect">
            <a:avLst/>
          </a:prstGeom>
        </p:spPr>
      </p:pic>
      <p:pic>
        <p:nvPicPr>
          <p:cNvPr id="3" name="Picture 2">
            <a:extLst>
              <a:ext uri="{FF2B5EF4-FFF2-40B4-BE49-F238E27FC236}">
                <a16:creationId xmlns:a16="http://schemas.microsoft.com/office/drawing/2014/main" id="{9FE4D79B-DDB8-4D8E-859F-A522679FA0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3283786">
            <a:off x="1263003" y="1392780"/>
            <a:ext cx="3265222" cy="3256892"/>
          </a:xfrm>
          <a:prstGeom prst="rect">
            <a:avLst/>
          </a:prstGeom>
        </p:spPr>
      </p:pic>
      <p:grpSp>
        <p:nvGrpSpPr>
          <p:cNvPr id="15" name="Group 14">
            <a:extLst>
              <a:ext uri="{FF2B5EF4-FFF2-40B4-BE49-F238E27FC236}">
                <a16:creationId xmlns:a16="http://schemas.microsoft.com/office/drawing/2014/main" id="{2EFADB07-CCEA-4B17-80CD-3FF98C25B2E3}"/>
              </a:ext>
            </a:extLst>
          </p:cNvPr>
          <p:cNvGrpSpPr/>
          <p:nvPr/>
        </p:nvGrpSpPr>
        <p:grpSpPr>
          <a:xfrm>
            <a:off x="6735205" y="3340152"/>
            <a:ext cx="4991100" cy="2936823"/>
            <a:chOff x="6772275" y="2267336"/>
            <a:chExt cx="4991100" cy="2936823"/>
          </a:xfrm>
        </p:grpSpPr>
        <p:sp>
          <p:nvSpPr>
            <p:cNvPr id="4" name="Rectangle 3">
              <a:extLst>
                <a:ext uri="{FF2B5EF4-FFF2-40B4-BE49-F238E27FC236}">
                  <a16:creationId xmlns:a16="http://schemas.microsoft.com/office/drawing/2014/main" id="{9F59B619-79B0-4649-9B6A-ABB9EE1A3DD3}"/>
                </a:ext>
              </a:extLst>
            </p:cNvPr>
            <p:cNvSpPr/>
            <p:nvPr/>
          </p:nvSpPr>
          <p:spPr>
            <a:xfrm>
              <a:off x="6772275" y="2267336"/>
              <a:ext cx="4991100" cy="29368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A0073229-57AF-4D42-A6AC-BF803A63061A}"/>
                </a:ext>
              </a:extLst>
            </p:cNvPr>
            <p:cNvGrpSpPr/>
            <p:nvPr/>
          </p:nvGrpSpPr>
          <p:grpSpPr>
            <a:xfrm>
              <a:off x="6772275" y="3758861"/>
              <a:ext cx="4991100" cy="1167675"/>
              <a:chOff x="6772275" y="2419350"/>
              <a:chExt cx="4991100" cy="1167675"/>
            </a:xfrm>
          </p:grpSpPr>
          <p:sp>
            <p:nvSpPr>
              <p:cNvPr id="6" name="TextBox 5">
                <a:extLst>
                  <a:ext uri="{FF2B5EF4-FFF2-40B4-BE49-F238E27FC236}">
                    <a16:creationId xmlns:a16="http://schemas.microsoft.com/office/drawing/2014/main" id="{B98F57F4-2CA5-43D7-9C14-471953D45C29}"/>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PFSPNFSG</a:t>
                </a:r>
              </a:p>
            </p:txBody>
          </p:sp>
          <p:sp>
            <p:nvSpPr>
              <p:cNvPr id="7" name="TextBox 6">
                <a:extLst>
                  <a:ext uri="{FF2B5EF4-FFF2-40B4-BE49-F238E27FC236}">
                    <a16:creationId xmlns:a16="http://schemas.microsoft.com/office/drawing/2014/main" id="{9356EAC6-8948-4069-A248-A6DD4290FD8D}"/>
                  </a:ext>
                </a:extLst>
              </p:cNvPr>
              <p:cNvSpPr txBox="1"/>
              <p:nvPr/>
            </p:nvSpPr>
            <p:spPr>
              <a:xfrm>
                <a:off x="6772275" y="3002250"/>
                <a:ext cx="4991100" cy="584775"/>
              </a:xfrm>
              <a:prstGeom prst="rect">
                <a:avLst/>
              </a:prstGeom>
              <a:noFill/>
              <a:ln>
                <a:noFill/>
              </a:ln>
            </p:spPr>
            <p:txBody>
              <a:bodyPr wrap="square" rtlCol="0">
                <a:spAutoFit/>
              </a:bodyPr>
              <a:lstStyle/>
              <a:p>
                <a:pPr algn="ctr"/>
                <a:r>
                  <a:rPr lang="en-GB" sz="3200" dirty="0">
                    <a:solidFill>
                      <a:srgbClr val="00B050"/>
                    </a:solidFill>
                    <a:latin typeface="Special Elite" panose="02000506000000020004" pitchFamily="2" charset="0"/>
                  </a:rPr>
                  <a:t>PREPARED</a:t>
                </a:r>
              </a:p>
            </p:txBody>
          </p:sp>
        </p:grpSp>
        <p:grpSp>
          <p:nvGrpSpPr>
            <p:cNvPr id="8" name="Group 7">
              <a:extLst>
                <a:ext uri="{FF2B5EF4-FFF2-40B4-BE49-F238E27FC236}">
                  <a16:creationId xmlns:a16="http://schemas.microsoft.com/office/drawing/2014/main" id="{DCC530A3-453A-4C77-98FB-F6CFE679B1EA}"/>
                </a:ext>
              </a:extLst>
            </p:cNvPr>
            <p:cNvGrpSpPr/>
            <p:nvPr/>
          </p:nvGrpSpPr>
          <p:grpSpPr>
            <a:xfrm>
              <a:off x="6772275" y="2591186"/>
              <a:ext cx="4991100" cy="1167675"/>
              <a:chOff x="6772275" y="2419350"/>
              <a:chExt cx="4991100" cy="1167675"/>
            </a:xfrm>
          </p:grpSpPr>
          <p:sp>
            <p:nvSpPr>
              <p:cNvPr id="9" name="TextBox 8">
                <a:extLst>
                  <a:ext uri="{FF2B5EF4-FFF2-40B4-BE49-F238E27FC236}">
                    <a16:creationId xmlns:a16="http://schemas.microsoft.com/office/drawing/2014/main" id="{B7FEEBE4-DF44-4636-A50E-492D5510B492}"/>
                  </a:ext>
                </a:extLst>
              </p:cNvPr>
              <p:cNvSpPr txBox="1"/>
              <p:nvPr/>
            </p:nvSpPr>
            <p:spPr>
              <a:xfrm>
                <a:off x="6772275" y="2419350"/>
                <a:ext cx="4991100" cy="584775"/>
              </a:xfrm>
              <a:prstGeom prst="rect">
                <a:avLst/>
              </a:prstGeom>
              <a:noFill/>
              <a:ln>
                <a:noFill/>
              </a:ln>
            </p:spPr>
            <p:txBody>
              <a:bodyPr wrap="square" rtlCol="0">
                <a:spAutoFit/>
              </a:bodyPr>
              <a:lstStyle/>
              <a:p>
                <a:pPr algn="ctr"/>
                <a:r>
                  <a:rPr lang="en-GB" sz="3200" dirty="0">
                    <a:solidFill>
                      <a:srgbClr val="FF0000"/>
                    </a:solidFill>
                    <a:latin typeface="Special Elite" panose="02000506000000020004" pitchFamily="2" charset="0"/>
                  </a:rPr>
                  <a:t>LS</a:t>
                </a:r>
              </a:p>
            </p:txBody>
          </p:sp>
          <p:sp>
            <p:nvSpPr>
              <p:cNvPr id="10" name="TextBox 9">
                <a:extLst>
                  <a:ext uri="{FF2B5EF4-FFF2-40B4-BE49-F238E27FC236}">
                    <a16:creationId xmlns:a16="http://schemas.microsoft.com/office/drawing/2014/main" id="{B91EB3A7-B171-4095-AE08-576856C78BFC}"/>
                  </a:ext>
                </a:extLst>
              </p:cNvPr>
              <p:cNvSpPr txBox="1"/>
              <p:nvPr/>
            </p:nvSpPr>
            <p:spPr>
              <a:xfrm>
                <a:off x="6772275" y="3002250"/>
                <a:ext cx="4991100" cy="584775"/>
              </a:xfrm>
              <a:prstGeom prst="rect">
                <a:avLst/>
              </a:prstGeom>
              <a:noFill/>
              <a:ln>
                <a:noFill/>
              </a:ln>
            </p:spPr>
            <p:txBody>
              <a:bodyPr wrap="square" rtlCol="0">
                <a:spAutoFit/>
              </a:bodyPr>
              <a:lstStyle/>
              <a:p>
                <a:pPr algn="ctr"/>
                <a:r>
                  <a:rPr lang="en-GB" sz="3200" dirty="0">
                    <a:solidFill>
                      <a:srgbClr val="00B050"/>
                    </a:solidFill>
                    <a:latin typeface="Special Elite" panose="02000506000000020004" pitchFamily="2" charset="0"/>
                  </a:rPr>
                  <a:t>BE</a:t>
                </a:r>
              </a:p>
            </p:txBody>
          </p:sp>
        </p:grpSp>
      </p:grpSp>
      <p:sp>
        <p:nvSpPr>
          <p:cNvPr id="14" name="Rectangle 13">
            <a:extLst>
              <a:ext uri="{FF2B5EF4-FFF2-40B4-BE49-F238E27FC236}">
                <a16:creationId xmlns:a16="http://schemas.microsoft.com/office/drawing/2014/main" id="{0AE6D99A-1E14-4BED-8620-2549176AAC3E}"/>
              </a:ext>
            </a:extLst>
          </p:cNvPr>
          <p:cNvSpPr/>
          <p:nvPr/>
        </p:nvSpPr>
        <p:spPr>
          <a:xfrm>
            <a:off x="734244" y="5560037"/>
            <a:ext cx="5361755" cy="71693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Special Elite" panose="02000506000000020004" pitchFamily="2" charset="0"/>
              </a:rPr>
              <a:t>1. A = Z		2. F = R</a:t>
            </a:r>
          </a:p>
        </p:txBody>
      </p:sp>
      <p:sp>
        <p:nvSpPr>
          <p:cNvPr id="16" name="TextBox 15">
            <a:extLst>
              <a:ext uri="{FF2B5EF4-FFF2-40B4-BE49-F238E27FC236}">
                <a16:creationId xmlns:a16="http://schemas.microsoft.com/office/drawing/2014/main" id="{D48FFCFA-7FBA-4770-B159-09B6523B317C}"/>
              </a:ext>
            </a:extLst>
          </p:cNvPr>
          <p:cNvSpPr txBox="1"/>
          <p:nvPr/>
        </p:nvSpPr>
        <p:spPr>
          <a:xfrm>
            <a:off x="6735205" y="1110720"/>
            <a:ext cx="4991100" cy="2123658"/>
          </a:xfrm>
          <a:prstGeom prst="rect">
            <a:avLst/>
          </a:prstGeom>
          <a:noFill/>
        </p:spPr>
        <p:txBody>
          <a:bodyPr wrap="square" rtlCol="0">
            <a:spAutoFit/>
          </a:bodyPr>
          <a:lstStyle/>
          <a:p>
            <a:pPr algn="ctr"/>
            <a:r>
              <a:rPr lang="en-GB" sz="2800" dirty="0">
                <a:latin typeface="Special Elite" panose="02000506000000020004" pitchFamily="2" charset="0"/>
              </a:rPr>
              <a:t>This could be repeated again and again. </a:t>
            </a:r>
          </a:p>
          <a:p>
            <a:pPr algn="ctr"/>
            <a:endParaRPr lang="en-GB" sz="1600" dirty="0">
              <a:latin typeface="Special Elite" panose="02000506000000020004" pitchFamily="2" charset="0"/>
            </a:endParaRPr>
          </a:p>
          <a:p>
            <a:pPr algn="ctr"/>
            <a:r>
              <a:rPr lang="en-GB" sz="2800" dirty="0">
                <a:latin typeface="Special Elite" panose="02000506000000020004" pitchFamily="2" charset="0"/>
              </a:rPr>
              <a:t>Or you can use different wheels each time</a:t>
            </a:r>
          </a:p>
        </p:txBody>
      </p:sp>
      <p:sp>
        <p:nvSpPr>
          <p:cNvPr id="17" name="TextBox 16">
            <a:extLst>
              <a:ext uri="{FF2B5EF4-FFF2-40B4-BE49-F238E27FC236}">
                <a16:creationId xmlns:a16="http://schemas.microsoft.com/office/drawing/2014/main" id="{194A0563-B69F-4AD0-83FE-125F4FFCB333}"/>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2</a:t>
            </a:r>
          </a:p>
        </p:txBody>
      </p:sp>
      <p:sp>
        <p:nvSpPr>
          <p:cNvPr id="18" name="TextBox 17">
            <a:extLst>
              <a:ext uri="{FF2B5EF4-FFF2-40B4-BE49-F238E27FC236}">
                <a16:creationId xmlns:a16="http://schemas.microsoft.com/office/drawing/2014/main" id="{76A49FDB-DE42-4C5B-BFF1-59AAA9B6D07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Code Wheel (Double Encoded)</a:t>
            </a:r>
          </a:p>
        </p:txBody>
      </p:sp>
    </p:spTree>
    <p:extLst>
      <p:ext uri="{BB962C8B-B14F-4D97-AF65-F5344CB8AC3E}">
        <p14:creationId xmlns:p14="http://schemas.microsoft.com/office/powerpoint/2010/main" val="20513630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7D248-923D-4E20-AD6D-EAA4A123EE4C}"/>
              </a:ext>
            </a:extLst>
          </p:cNvPr>
          <p:cNvSpPr txBox="1"/>
          <p:nvPr/>
        </p:nvSpPr>
        <p:spPr>
          <a:xfrm>
            <a:off x="0" y="1270001"/>
            <a:ext cx="12192000" cy="2092881"/>
          </a:xfrm>
          <a:prstGeom prst="rect">
            <a:avLst/>
          </a:prstGeom>
          <a:noFill/>
        </p:spPr>
        <p:txBody>
          <a:bodyPr wrap="square" rtlCol="0">
            <a:spAutoFit/>
          </a:bodyPr>
          <a:lstStyle/>
          <a:p>
            <a:pPr algn="ctr"/>
            <a:r>
              <a:rPr lang="en-GB" sz="6600" dirty="0">
                <a:latin typeface="Special Elite" panose="02000506000000020004" pitchFamily="2" charset="0"/>
              </a:rPr>
              <a:t>Extra Code 3</a:t>
            </a:r>
          </a:p>
          <a:p>
            <a:pPr algn="ctr"/>
            <a:endParaRPr lang="en-GB" dirty="0">
              <a:latin typeface="Special Elite" panose="02000506000000020004" pitchFamily="2" charset="0"/>
            </a:endParaRPr>
          </a:p>
          <a:p>
            <a:pPr algn="ctr"/>
            <a:r>
              <a:rPr lang="en-GB" sz="4400" dirty="0">
                <a:latin typeface="Special Elite" panose="02000506000000020004" pitchFamily="2" charset="0"/>
              </a:rPr>
              <a:t>Multiple Cyphers</a:t>
            </a:r>
          </a:p>
        </p:txBody>
      </p:sp>
      <p:sp>
        <p:nvSpPr>
          <p:cNvPr id="3" name="TextBox 2">
            <a:extLst>
              <a:ext uri="{FF2B5EF4-FFF2-40B4-BE49-F238E27FC236}">
                <a16:creationId xmlns:a16="http://schemas.microsoft.com/office/drawing/2014/main" id="{7DE7388D-33CF-4573-97D5-CD4E89601460}"/>
              </a:ext>
            </a:extLst>
          </p:cNvPr>
          <p:cNvSpPr txBox="1"/>
          <p:nvPr/>
        </p:nvSpPr>
        <p:spPr>
          <a:xfrm>
            <a:off x="400049" y="3797128"/>
            <a:ext cx="11344275" cy="2677656"/>
          </a:xfrm>
          <a:prstGeom prst="rect">
            <a:avLst/>
          </a:prstGeom>
          <a:noFill/>
        </p:spPr>
        <p:txBody>
          <a:bodyPr wrap="square" rtlCol="0">
            <a:spAutoFit/>
          </a:bodyPr>
          <a:lstStyle/>
          <a:p>
            <a:pPr algn="ctr"/>
            <a:r>
              <a:rPr lang="en-GB" sz="2400" dirty="0">
                <a:latin typeface="Special Elite" panose="02000506000000020004" pitchFamily="2" charset="0"/>
              </a:rPr>
              <a:t>You don’t just have to use one sort of code when creating the message. For example, you could use a combination of the Pig Pen and </a:t>
            </a:r>
            <a:br>
              <a:rPr lang="en-GB" sz="2400" dirty="0">
                <a:latin typeface="Special Elite" panose="02000506000000020004" pitchFamily="2" charset="0"/>
              </a:rPr>
            </a:br>
            <a:r>
              <a:rPr lang="en-GB" sz="2400" dirty="0">
                <a:latin typeface="Special Elite" panose="02000506000000020004" pitchFamily="2" charset="0"/>
              </a:rPr>
              <a:t>Grid Reference codes.</a:t>
            </a:r>
          </a:p>
          <a:p>
            <a:pPr algn="ctr"/>
            <a:endParaRPr lang="en-GB" sz="2400" dirty="0">
              <a:latin typeface="Special Elite" panose="02000506000000020004" pitchFamily="2" charset="0"/>
            </a:endParaRPr>
          </a:p>
          <a:p>
            <a:pPr algn="ctr"/>
            <a:r>
              <a:rPr lang="en-GB" sz="2400" dirty="0">
                <a:latin typeface="Special Elite" panose="02000506000000020004" pitchFamily="2" charset="0"/>
              </a:rPr>
              <a:t>In this case you can actually choose whether to decode the whole grid and then find the references, or choose the reference square and just translate the ones you need. Either order works!</a:t>
            </a:r>
          </a:p>
        </p:txBody>
      </p:sp>
    </p:spTree>
    <p:extLst>
      <p:ext uri="{BB962C8B-B14F-4D97-AF65-F5344CB8AC3E}">
        <p14:creationId xmlns:p14="http://schemas.microsoft.com/office/powerpoint/2010/main" val="30445693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AAD0DCE-D97F-4997-A46F-91FA7317FF51}"/>
              </a:ext>
            </a:extLst>
          </p:cNvPr>
          <p:cNvGrpSpPr/>
          <p:nvPr/>
        </p:nvGrpSpPr>
        <p:grpSpPr>
          <a:xfrm>
            <a:off x="287329" y="1401135"/>
            <a:ext cx="6570978" cy="3190530"/>
            <a:chOff x="557409" y="1735431"/>
            <a:chExt cx="6570978" cy="3190530"/>
          </a:xfrm>
        </p:grpSpPr>
        <p:sp>
          <p:nvSpPr>
            <p:cNvPr id="2" name="Rectangle 1">
              <a:extLst>
                <a:ext uri="{FF2B5EF4-FFF2-40B4-BE49-F238E27FC236}">
                  <a16:creationId xmlns:a16="http://schemas.microsoft.com/office/drawing/2014/main" id="{3453B319-8E5A-49AC-8AD8-E09C35E555C5}"/>
                </a:ext>
              </a:extLst>
            </p:cNvPr>
            <p:cNvSpPr/>
            <p:nvPr/>
          </p:nvSpPr>
          <p:spPr>
            <a:xfrm>
              <a:off x="576459" y="1735431"/>
              <a:ext cx="6551928" cy="31905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3" name="TextBox 2">
              <a:extLst>
                <a:ext uri="{FF2B5EF4-FFF2-40B4-BE49-F238E27FC236}">
                  <a16:creationId xmlns:a16="http://schemas.microsoft.com/office/drawing/2014/main" id="{0096162D-8FBC-4C07-893D-C08535242D9C}"/>
                </a:ext>
              </a:extLst>
            </p:cNvPr>
            <p:cNvSpPr txBox="1"/>
            <p:nvPr/>
          </p:nvSpPr>
          <p:spPr>
            <a:xfrm>
              <a:off x="595509" y="202534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4924     5227    4829    5230    4725   5322</a:t>
              </a:r>
            </a:p>
          </p:txBody>
        </p:sp>
        <p:sp>
          <p:nvSpPr>
            <p:cNvPr id="4" name="TextBox 3">
              <a:extLst>
                <a:ext uri="{FF2B5EF4-FFF2-40B4-BE49-F238E27FC236}">
                  <a16:creationId xmlns:a16="http://schemas.microsoft.com/office/drawing/2014/main" id="{CDB21F1A-924D-4BB8-9756-8D95A82F8BCC}"/>
                </a:ext>
              </a:extLst>
            </p:cNvPr>
            <p:cNvSpPr txBox="1"/>
            <p:nvPr/>
          </p:nvSpPr>
          <p:spPr>
            <a:xfrm>
              <a:off x="576459" y="2487008"/>
              <a:ext cx="6532878"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
          <p:nvSpPr>
            <p:cNvPr id="5" name="TextBox 4">
              <a:extLst>
                <a:ext uri="{FF2B5EF4-FFF2-40B4-BE49-F238E27FC236}">
                  <a16:creationId xmlns:a16="http://schemas.microsoft.com/office/drawing/2014/main" id="{1244AAE3-E4C8-4155-A145-9EA3726BD600}"/>
                </a:ext>
              </a:extLst>
            </p:cNvPr>
            <p:cNvSpPr txBox="1"/>
            <p:nvPr/>
          </p:nvSpPr>
          <p:spPr>
            <a:xfrm>
              <a:off x="595509" y="294867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4822     5031    5125</a:t>
              </a:r>
            </a:p>
          </p:txBody>
        </p:sp>
        <p:sp>
          <p:nvSpPr>
            <p:cNvPr id="6" name="TextBox 5">
              <a:extLst>
                <a:ext uri="{FF2B5EF4-FFF2-40B4-BE49-F238E27FC236}">
                  <a16:creationId xmlns:a16="http://schemas.microsoft.com/office/drawing/2014/main" id="{A70C8846-C19B-4D25-9A97-067BA2118837}"/>
                </a:ext>
              </a:extLst>
            </p:cNvPr>
            <p:cNvSpPr txBox="1"/>
            <p:nvPr/>
          </p:nvSpPr>
          <p:spPr>
            <a:xfrm>
              <a:off x="576459" y="3410338"/>
              <a:ext cx="6532878"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sp>
          <p:nvSpPr>
            <p:cNvPr id="7" name="TextBox 6">
              <a:extLst>
                <a:ext uri="{FF2B5EF4-FFF2-40B4-BE49-F238E27FC236}">
                  <a16:creationId xmlns:a16="http://schemas.microsoft.com/office/drawing/2014/main" id="{34577251-E770-418D-A746-B44F2F5840FB}"/>
                </a:ext>
              </a:extLst>
            </p:cNvPr>
            <p:cNvSpPr txBox="1"/>
            <p:nvPr/>
          </p:nvSpPr>
          <p:spPr>
            <a:xfrm>
              <a:off x="576459" y="3879832"/>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4827     5128    5123    5326</a:t>
              </a:r>
            </a:p>
          </p:txBody>
        </p:sp>
        <p:sp>
          <p:nvSpPr>
            <p:cNvPr id="8" name="TextBox 7">
              <a:extLst>
                <a:ext uri="{FF2B5EF4-FFF2-40B4-BE49-F238E27FC236}">
                  <a16:creationId xmlns:a16="http://schemas.microsoft.com/office/drawing/2014/main" id="{A919FC6F-DBE6-4BCC-9437-A859EB2B3BDF}"/>
                </a:ext>
              </a:extLst>
            </p:cNvPr>
            <p:cNvSpPr txBox="1"/>
            <p:nvPr/>
          </p:nvSpPr>
          <p:spPr>
            <a:xfrm>
              <a:off x="557409" y="4341497"/>
              <a:ext cx="6532878" cy="461665"/>
            </a:xfrm>
            <a:prstGeom prst="rect">
              <a:avLst/>
            </a:prstGeom>
            <a:noFill/>
            <a:ln>
              <a:noFill/>
            </a:ln>
          </p:spPr>
          <p:txBody>
            <a:bodyPr wrap="square" rtlCol="0">
              <a:spAutoFit/>
            </a:bodyPr>
            <a:lstStyle/>
            <a:p>
              <a:endParaRPr lang="en-GB" sz="2400" dirty="0">
                <a:solidFill>
                  <a:srgbClr val="FF0000"/>
                </a:solidFill>
                <a:latin typeface="Special Elite" panose="02000506000000020004" pitchFamily="2" charset="0"/>
              </a:endParaRPr>
            </a:p>
          </p:txBody>
        </p:sp>
      </p:grpSp>
      <p:graphicFrame>
        <p:nvGraphicFramePr>
          <p:cNvPr id="10" name="Table 10">
            <a:extLst>
              <a:ext uri="{FF2B5EF4-FFF2-40B4-BE49-F238E27FC236}">
                <a16:creationId xmlns:a16="http://schemas.microsoft.com/office/drawing/2014/main" id="{2AD880AE-AE29-494A-8C68-DB27D5D06D7C}"/>
              </a:ext>
            </a:extLst>
          </p:cNvPr>
          <p:cNvGraphicFramePr>
            <a:graphicFrameLocks noGrp="1"/>
          </p:cNvGraphicFramePr>
          <p:nvPr>
            <p:extLst>
              <p:ext uri="{D42A27DB-BD31-4B8C-83A1-F6EECF244321}">
                <p14:modId xmlns:p14="http://schemas.microsoft.com/office/powerpoint/2010/main" val="3013615741"/>
              </p:ext>
            </p:extLst>
          </p:nvPr>
        </p:nvGraphicFramePr>
        <p:xfrm>
          <a:off x="7795076" y="1401135"/>
          <a:ext cx="3909570" cy="4674870"/>
        </p:xfrm>
        <a:graphic>
          <a:graphicData uri="http://schemas.openxmlformats.org/drawingml/2006/table">
            <a:tbl>
              <a:tblPr firstRow="1" bandRow="1">
                <a:tableStyleId>{5940675A-B579-460E-94D1-54222C63F5DA}</a:tableStyleId>
              </a:tblPr>
              <a:tblGrid>
                <a:gridCol w="558510">
                  <a:extLst>
                    <a:ext uri="{9D8B030D-6E8A-4147-A177-3AD203B41FA5}">
                      <a16:colId xmlns:a16="http://schemas.microsoft.com/office/drawing/2014/main" val="2739397783"/>
                    </a:ext>
                  </a:extLst>
                </a:gridCol>
                <a:gridCol w="558510">
                  <a:extLst>
                    <a:ext uri="{9D8B030D-6E8A-4147-A177-3AD203B41FA5}">
                      <a16:colId xmlns:a16="http://schemas.microsoft.com/office/drawing/2014/main" val="101382974"/>
                    </a:ext>
                  </a:extLst>
                </a:gridCol>
                <a:gridCol w="558510">
                  <a:extLst>
                    <a:ext uri="{9D8B030D-6E8A-4147-A177-3AD203B41FA5}">
                      <a16:colId xmlns:a16="http://schemas.microsoft.com/office/drawing/2014/main" val="1436730672"/>
                    </a:ext>
                  </a:extLst>
                </a:gridCol>
                <a:gridCol w="558510">
                  <a:extLst>
                    <a:ext uri="{9D8B030D-6E8A-4147-A177-3AD203B41FA5}">
                      <a16:colId xmlns:a16="http://schemas.microsoft.com/office/drawing/2014/main" val="532351495"/>
                    </a:ext>
                  </a:extLst>
                </a:gridCol>
                <a:gridCol w="558510">
                  <a:extLst>
                    <a:ext uri="{9D8B030D-6E8A-4147-A177-3AD203B41FA5}">
                      <a16:colId xmlns:a16="http://schemas.microsoft.com/office/drawing/2014/main" val="1838466740"/>
                    </a:ext>
                  </a:extLst>
                </a:gridCol>
                <a:gridCol w="558510">
                  <a:extLst>
                    <a:ext uri="{9D8B030D-6E8A-4147-A177-3AD203B41FA5}">
                      <a16:colId xmlns:a16="http://schemas.microsoft.com/office/drawing/2014/main" val="858794169"/>
                    </a:ext>
                  </a:extLst>
                </a:gridCol>
                <a:gridCol w="558510">
                  <a:extLst>
                    <a:ext uri="{9D8B030D-6E8A-4147-A177-3AD203B41FA5}">
                      <a16:colId xmlns:a16="http://schemas.microsoft.com/office/drawing/2014/main" val="4020139921"/>
                    </a:ext>
                  </a:extLst>
                </a:gridCol>
              </a:tblGrid>
              <a:tr h="467487">
                <a:tc>
                  <a:txBody>
                    <a:bodyPr/>
                    <a:lstStyle/>
                    <a:p>
                      <a:pPr algn="ctr"/>
                      <a:r>
                        <a:rPr lang="en-GB" sz="2400" dirty="0">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O</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X</a:t>
                      </a:r>
                    </a:p>
                  </a:txBody>
                  <a:tcPr marL="66187" marR="66187" marT="33094" marB="33094" anchor="ctr">
                    <a:solidFill>
                      <a:schemeClr val="bg1"/>
                    </a:solidFill>
                  </a:tcPr>
                </a:tc>
                <a:extLst>
                  <a:ext uri="{0D108BD9-81ED-4DB2-BD59-A6C34878D82A}">
                    <a16:rowId xmlns:a16="http://schemas.microsoft.com/office/drawing/2014/main" val="3767745084"/>
                  </a:ext>
                </a:extLst>
              </a:tr>
              <a:tr h="467487">
                <a:tc>
                  <a:txBody>
                    <a:bodyPr/>
                    <a:lstStyle/>
                    <a:p>
                      <a:pPr algn="ctr"/>
                      <a:r>
                        <a:rPr lang="en-GB" sz="2400" dirty="0">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Q</a:t>
                      </a:r>
                    </a:p>
                  </a:txBody>
                  <a:tcPr marL="66187" marR="66187" marT="33094" marB="33094" anchor="ctr">
                    <a:solidFill>
                      <a:schemeClr val="bg1"/>
                    </a:solidFill>
                  </a:tcPr>
                </a:tc>
                <a:extLst>
                  <a:ext uri="{0D108BD9-81ED-4DB2-BD59-A6C34878D82A}">
                    <a16:rowId xmlns:a16="http://schemas.microsoft.com/office/drawing/2014/main" val="1614365067"/>
                  </a:ext>
                </a:extLst>
              </a:tr>
              <a:tr h="467487">
                <a:tc>
                  <a:txBody>
                    <a:bodyPr/>
                    <a:lstStyle/>
                    <a:p>
                      <a:pPr algn="ctr"/>
                      <a:r>
                        <a:rPr lang="en-GB" sz="2400" dirty="0">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V</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W</a:t>
                      </a:r>
                    </a:p>
                  </a:txBody>
                  <a:tcPr marL="66187" marR="66187" marT="33094" marB="33094" anchor="ctr">
                    <a:solidFill>
                      <a:schemeClr val="bg1"/>
                    </a:solidFill>
                  </a:tcPr>
                </a:tc>
                <a:extLst>
                  <a:ext uri="{0D108BD9-81ED-4DB2-BD59-A6C34878D82A}">
                    <a16:rowId xmlns:a16="http://schemas.microsoft.com/office/drawing/2014/main" val="3128526739"/>
                  </a:ext>
                </a:extLst>
              </a:tr>
              <a:tr h="467487">
                <a:tc>
                  <a:txBody>
                    <a:bodyPr/>
                    <a:lstStyle/>
                    <a:p>
                      <a:pPr algn="ctr"/>
                      <a:r>
                        <a:rPr lang="en-GB" sz="2400" dirty="0">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O</a:t>
                      </a:r>
                    </a:p>
                  </a:txBody>
                  <a:tcPr marL="66187" marR="66187" marT="33094" marB="33094" anchor="ctr">
                    <a:solidFill>
                      <a:schemeClr val="bg1"/>
                    </a:solidFill>
                  </a:tcPr>
                </a:tc>
                <a:extLst>
                  <a:ext uri="{0D108BD9-81ED-4DB2-BD59-A6C34878D82A}">
                    <a16:rowId xmlns:a16="http://schemas.microsoft.com/office/drawing/2014/main" val="2799539070"/>
                  </a:ext>
                </a:extLst>
              </a:tr>
              <a:tr h="467487">
                <a:tc>
                  <a:txBody>
                    <a:bodyPr/>
                    <a:lstStyle/>
                    <a:p>
                      <a:pPr algn="ctr"/>
                      <a:r>
                        <a:rPr lang="en-GB" sz="2400" dirty="0">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J</a:t>
                      </a:r>
                    </a:p>
                  </a:txBody>
                  <a:tcPr marL="66187" marR="66187" marT="33094" marB="33094" anchor="ctr">
                    <a:solidFill>
                      <a:schemeClr val="bg1"/>
                    </a:solidFill>
                  </a:tcPr>
                </a:tc>
                <a:extLst>
                  <a:ext uri="{0D108BD9-81ED-4DB2-BD59-A6C34878D82A}">
                    <a16:rowId xmlns:a16="http://schemas.microsoft.com/office/drawing/2014/main" val="3341954177"/>
                  </a:ext>
                </a:extLst>
              </a:tr>
              <a:tr h="467487">
                <a:tc>
                  <a:txBody>
                    <a:bodyPr/>
                    <a:lstStyle/>
                    <a:p>
                      <a:pPr algn="ctr"/>
                      <a:r>
                        <a:rPr lang="en-GB" sz="2400" dirty="0">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E</a:t>
                      </a:r>
                    </a:p>
                  </a:txBody>
                  <a:tcPr marL="66187" marR="66187" marT="33094" marB="33094" anchor="ctr">
                    <a:solidFill>
                      <a:schemeClr val="bg1"/>
                    </a:solidFill>
                  </a:tcPr>
                </a:tc>
                <a:extLst>
                  <a:ext uri="{0D108BD9-81ED-4DB2-BD59-A6C34878D82A}">
                    <a16:rowId xmlns:a16="http://schemas.microsoft.com/office/drawing/2014/main" val="3585900613"/>
                  </a:ext>
                </a:extLst>
              </a:tr>
              <a:tr h="467487">
                <a:tc>
                  <a:txBody>
                    <a:bodyPr/>
                    <a:lstStyle/>
                    <a:p>
                      <a:pPr algn="ctr"/>
                      <a:r>
                        <a:rPr lang="en-GB" sz="2400" dirty="0">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W</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U</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I</a:t>
                      </a:r>
                    </a:p>
                  </a:txBody>
                  <a:tcPr marL="66187" marR="66187" marT="33094" marB="33094" anchor="ctr">
                    <a:solidFill>
                      <a:schemeClr val="bg1"/>
                    </a:solidFill>
                  </a:tcPr>
                </a:tc>
                <a:extLst>
                  <a:ext uri="{0D108BD9-81ED-4DB2-BD59-A6C34878D82A}">
                    <a16:rowId xmlns:a16="http://schemas.microsoft.com/office/drawing/2014/main" val="4091143173"/>
                  </a:ext>
                </a:extLst>
              </a:tr>
              <a:tr h="467487">
                <a:tc>
                  <a:txBody>
                    <a:bodyPr/>
                    <a:lstStyle/>
                    <a:p>
                      <a:pPr algn="ctr"/>
                      <a:r>
                        <a:rPr lang="en-GB" sz="2400" dirty="0">
                          <a:latin typeface="Pigpen Cipher" panose="02000509000000000000" pitchFamily="49" charset="0"/>
                        </a:rPr>
                        <a:t>X</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J</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F</a:t>
                      </a:r>
                    </a:p>
                  </a:txBody>
                  <a:tcPr marL="66187" marR="66187" marT="33094" marB="33094" anchor="ctr">
                    <a:solidFill>
                      <a:schemeClr val="bg1"/>
                    </a:solidFill>
                  </a:tcPr>
                </a:tc>
                <a:extLst>
                  <a:ext uri="{0D108BD9-81ED-4DB2-BD59-A6C34878D82A}">
                    <a16:rowId xmlns:a16="http://schemas.microsoft.com/office/drawing/2014/main" val="3133839195"/>
                  </a:ext>
                </a:extLst>
              </a:tr>
              <a:tr h="467487">
                <a:tc>
                  <a:txBody>
                    <a:bodyPr/>
                    <a:lstStyle/>
                    <a:p>
                      <a:pPr algn="ctr"/>
                      <a:r>
                        <a:rPr lang="en-GB" sz="2400" dirty="0">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P</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E</a:t>
                      </a:r>
                    </a:p>
                  </a:txBody>
                  <a:tcPr marL="66187" marR="66187" marT="33094" marB="33094" anchor="ctr">
                    <a:solidFill>
                      <a:schemeClr val="bg1"/>
                    </a:solidFill>
                  </a:tcPr>
                </a:tc>
                <a:extLst>
                  <a:ext uri="{0D108BD9-81ED-4DB2-BD59-A6C34878D82A}">
                    <a16:rowId xmlns:a16="http://schemas.microsoft.com/office/drawing/2014/main" val="4180279256"/>
                  </a:ext>
                </a:extLst>
              </a:tr>
              <a:tr h="467487">
                <a:tc>
                  <a:txBody>
                    <a:bodyPr/>
                    <a:lstStyle/>
                    <a:p>
                      <a:pPr algn="ctr"/>
                      <a:r>
                        <a:rPr lang="en-GB" sz="2400" dirty="0">
                          <a:latin typeface="Pigpen Cipher" panose="02000509000000000000" pitchFamily="49" charset="0"/>
                        </a:rPr>
                        <a:t>O</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Q</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latin typeface="Pigpen Cipher" panose="02000509000000000000" pitchFamily="49" charset="0"/>
                        </a:rPr>
                        <a:t>S</a:t>
                      </a:r>
                    </a:p>
                  </a:txBody>
                  <a:tcPr marL="66187" marR="66187" marT="33094" marB="33094" anchor="ctr">
                    <a:solidFill>
                      <a:schemeClr val="bg1"/>
                    </a:solidFill>
                  </a:tcPr>
                </a:tc>
                <a:extLst>
                  <a:ext uri="{0D108BD9-81ED-4DB2-BD59-A6C34878D82A}">
                    <a16:rowId xmlns:a16="http://schemas.microsoft.com/office/drawing/2014/main" val="102803865"/>
                  </a:ext>
                </a:extLst>
              </a:tr>
            </a:tbl>
          </a:graphicData>
        </a:graphic>
      </p:graphicFrame>
      <p:sp>
        <p:nvSpPr>
          <p:cNvPr id="12" name="Rectangle 11">
            <a:extLst>
              <a:ext uri="{FF2B5EF4-FFF2-40B4-BE49-F238E27FC236}">
                <a16:creationId xmlns:a16="http://schemas.microsoft.com/office/drawing/2014/main" id="{47AB9AEA-BD5E-44CE-A43D-82CBB0E36414}"/>
              </a:ext>
            </a:extLst>
          </p:cNvPr>
          <p:cNvSpPr/>
          <p:nvPr/>
        </p:nvSpPr>
        <p:spPr>
          <a:xfrm>
            <a:off x="287330" y="4705290"/>
            <a:ext cx="6570978" cy="174356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4" name="Picture 13">
            <a:extLst>
              <a:ext uri="{FF2B5EF4-FFF2-40B4-BE49-F238E27FC236}">
                <a16:creationId xmlns:a16="http://schemas.microsoft.com/office/drawing/2014/main" id="{99935D94-34C9-46A9-ACA8-D6094CC21CC2}"/>
              </a:ext>
            </a:extLst>
          </p:cNvPr>
          <p:cNvPicPr>
            <a:picLocks noChangeAspect="1"/>
          </p:cNvPicPr>
          <p:nvPr/>
        </p:nvPicPr>
        <p:blipFill rotWithShape="1">
          <a:blip r:embed="rId2">
            <a:extLst>
              <a:ext uri="{28A0092B-C50C-407E-A947-70E740481C1C}">
                <a14:useLocalDpi xmlns:a14="http://schemas.microsoft.com/office/drawing/2010/main" val="0"/>
              </a:ext>
            </a:extLst>
          </a:blip>
          <a:srcRect b="44639"/>
          <a:stretch/>
        </p:blipFill>
        <p:spPr>
          <a:xfrm>
            <a:off x="810214" y="4942953"/>
            <a:ext cx="2743554" cy="1268233"/>
          </a:xfrm>
          <a:prstGeom prst="rect">
            <a:avLst/>
          </a:prstGeom>
        </p:spPr>
      </p:pic>
      <p:pic>
        <p:nvPicPr>
          <p:cNvPr id="18" name="Picture 17">
            <a:extLst>
              <a:ext uri="{FF2B5EF4-FFF2-40B4-BE49-F238E27FC236}">
                <a16:creationId xmlns:a16="http://schemas.microsoft.com/office/drawing/2014/main" id="{EF6CAC5C-4323-43B1-84B1-C6A12193AD29}"/>
              </a:ext>
            </a:extLst>
          </p:cNvPr>
          <p:cNvPicPr>
            <a:picLocks noChangeAspect="1"/>
          </p:cNvPicPr>
          <p:nvPr/>
        </p:nvPicPr>
        <p:blipFill rotWithShape="1">
          <a:blip r:embed="rId2">
            <a:extLst>
              <a:ext uri="{28A0092B-C50C-407E-A947-70E740481C1C}">
                <a14:useLocalDpi xmlns:a14="http://schemas.microsoft.com/office/drawing/2010/main" val="0"/>
              </a:ext>
            </a:extLst>
          </a:blip>
          <a:srcRect l="-1" t="55175"/>
          <a:stretch/>
        </p:blipFill>
        <p:spPr>
          <a:xfrm>
            <a:off x="3591868" y="5096284"/>
            <a:ext cx="2743554" cy="1026887"/>
          </a:xfrm>
          <a:prstGeom prst="rect">
            <a:avLst/>
          </a:prstGeom>
        </p:spPr>
      </p:pic>
      <p:sp>
        <p:nvSpPr>
          <p:cNvPr id="19" name="TextBox 18">
            <a:extLst>
              <a:ext uri="{FF2B5EF4-FFF2-40B4-BE49-F238E27FC236}">
                <a16:creationId xmlns:a16="http://schemas.microsoft.com/office/drawing/2014/main" id="{18125444-C6EB-42F1-B5F4-3208E97A656C}"/>
              </a:ext>
            </a:extLst>
          </p:cNvPr>
          <p:cNvSpPr txBox="1"/>
          <p:nvPr/>
        </p:nvSpPr>
        <p:spPr>
          <a:xfrm>
            <a:off x="756401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47</a:t>
            </a:r>
          </a:p>
        </p:txBody>
      </p:sp>
      <p:sp>
        <p:nvSpPr>
          <p:cNvPr id="20" name="TextBox 19">
            <a:extLst>
              <a:ext uri="{FF2B5EF4-FFF2-40B4-BE49-F238E27FC236}">
                <a16:creationId xmlns:a16="http://schemas.microsoft.com/office/drawing/2014/main" id="{FA26305D-F0BB-4741-B72B-DD463ABF1A8D}"/>
              </a:ext>
            </a:extLst>
          </p:cNvPr>
          <p:cNvSpPr txBox="1"/>
          <p:nvPr/>
        </p:nvSpPr>
        <p:spPr>
          <a:xfrm>
            <a:off x="8107803" y="6211186"/>
            <a:ext cx="462116" cy="369332"/>
          </a:xfrm>
          <a:prstGeom prst="rect">
            <a:avLst/>
          </a:prstGeom>
          <a:noFill/>
        </p:spPr>
        <p:txBody>
          <a:bodyPr wrap="square" rtlCol="0">
            <a:spAutoFit/>
          </a:bodyPr>
          <a:lstStyle/>
          <a:p>
            <a:pPr algn="ctr"/>
            <a:r>
              <a:rPr lang="en-GB" dirty="0">
                <a:latin typeface="Special Elite" panose="02000506000000020004" pitchFamily="2" charset="0"/>
              </a:rPr>
              <a:t>48</a:t>
            </a:r>
          </a:p>
        </p:txBody>
      </p:sp>
      <p:sp>
        <p:nvSpPr>
          <p:cNvPr id="21" name="TextBox 20">
            <a:extLst>
              <a:ext uri="{FF2B5EF4-FFF2-40B4-BE49-F238E27FC236}">
                <a16:creationId xmlns:a16="http://schemas.microsoft.com/office/drawing/2014/main" id="{D0036813-E508-4F18-929E-6DC240644482}"/>
              </a:ext>
            </a:extLst>
          </p:cNvPr>
          <p:cNvSpPr txBox="1"/>
          <p:nvPr/>
        </p:nvSpPr>
        <p:spPr>
          <a:xfrm>
            <a:off x="8651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49</a:t>
            </a:r>
          </a:p>
        </p:txBody>
      </p:sp>
      <p:sp>
        <p:nvSpPr>
          <p:cNvPr id="22" name="TextBox 21">
            <a:extLst>
              <a:ext uri="{FF2B5EF4-FFF2-40B4-BE49-F238E27FC236}">
                <a16:creationId xmlns:a16="http://schemas.microsoft.com/office/drawing/2014/main" id="{207D8C90-1ECA-414C-8FA9-26D925DA4891}"/>
              </a:ext>
            </a:extLst>
          </p:cNvPr>
          <p:cNvSpPr txBox="1"/>
          <p:nvPr/>
        </p:nvSpPr>
        <p:spPr>
          <a:xfrm>
            <a:off x="9195373" y="6211186"/>
            <a:ext cx="462116" cy="369332"/>
          </a:xfrm>
          <a:prstGeom prst="rect">
            <a:avLst/>
          </a:prstGeom>
          <a:noFill/>
        </p:spPr>
        <p:txBody>
          <a:bodyPr wrap="square" rtlCol="0">
            <a:spAutoFit/>
          </a:bodyPr>
          <a:lstStyle/>
          <a:p>
            <a:pPr algn="ctr"/>
            <a:r>
              <a:rPr lang="en-GB" dirty="0">
                <a:latin typeface="Special Elite" panose="02000506000000020004" pitchFamily="2" charset="0"/>
              </a:rPr>
              <a:t>50</a:t>
            </a:r>
          </a:p>
        </p:txBody>
      </p:sp>
      <p:sp>
        <p:nvSpPr>
          <p:cNvPr id="23" name="TextBox 22">
            <a:extLst>
              <a:ext uri="{FF2B5EF4-FFF2-40B4-BE49-F238E27FC236}">
                <a16:creationId xmlns:a16="http://schemas.microsoft.com/office/drawing/2014/main" id="{CFDF0CF7-795B-42A6-8452-C58D3B24C9D6}"/>
              </a:ext>
            </a:extLst>
          </p:cNvPr>
          <p:cNvSpPr txBox="1"/>
          <p:nvPr/>
        </p:nvSpPr>
        <p:spPr>
          <a:xfrm>
            <a:off x="9792724" y="6211186"/>
            <a:ext cx="462116" cy="369332"/>
          </a:xfrm>
          <a:prstGeom prst="rect">
            <a:avLst/>
          </a:prstGeom>
          <a:noFill/>
        </p:spPr>
        <p:txBody>
          <a:bodyPr wrap="square" rtlCol="0">
            <a:spAutoFit/>
          </a:bodyPr>
          <a:lstStyle/>
          <a:p>
            <a:pPr algn="ctr"/>
            <a:r>
              <a:rPr lang="en-GB" dirty="0">
                <a:latin typeface="Special Elite" panose="02000506000000020004" pitchFamily="2" charset="0"/>
              </a:rPr>
              <a:t>51</a:t>
            </a:r>
          </a:p>
        </p:txBody>
      </p:sp>
      <p:sp>
        <p:nvSpPr>
          <p:cNvPr id="24" name="TextBox 23">
            <a:extLst>
              <a:ext uri="{FF2B5EF4-FFF2-40B4-BE49-F238E27FC236}">
                <a16:creationId xmlns:a16="http://schemas.microsoft.com/office/drawing/2014/main" id="{01499474-17BC-486B-ACE7-31A5E4B4C22B}"/>
              </a:ext>
            </a:extLst>
          </p:cNvPr>
          <p:cNvSpPr txBox="1"/>
          <p:nvPr/>
        </p:nvSpPr>
        <p:spPr>
          <a:xfrm>
            <a:off x="10926199" y="6211186"/>
            <a:ext cx="462116" cy="369332"/>
          </a:xfrm>
          <a:prstGeom prst="rect">
            <a:avLst/>
          </a:prstGeom>
          <a:noFill/>
        </p:spPr>
        <p:txBody>
          <a:bodyPr wrap="square" rtlCol="0">
            <a:spAutoFit/>
          </a:bodyPr>
          <a:lstStyle/>
          <a:p>
            <a:pPr algn="ctr"/>
            <a:r>
              <a:rPr lang="en-GB" dirty="0">
                <a:latin typeface="Special Elite" panose="02000506000000020004" pitchFamily="2" charset="0"/>
              </a:rPr>
              <a:t>53</a:t>
            </a:r>
          </a:p>
        </p:txBody>
      </p:sp>
      <p:sp>
        <p:nvSpPr>
          <p:cNvPr id="25" name="TextBox 24">
            <a:extLst>
              <a:ext uri="{FF2B5EF4-FFF2-40B4-BE49-F238E27FC236}">
                <a16:creationId xmlns:a16="http://schemas.microsoft.com/office/drawing/2014/main" id="{6B770D8C-4A5C-4227-AD61-F68A10754308}"/>
              </a:ext>
            </a:extLst>
          </p:cNvPr>
          <p:cNvSpPr txBox="1"/>
          <p:nvPr/>
        </p:nvSpPr>
        <p:spPr>
          <a:xfrm>
            <a:off x="10390075" y="6211186"/>
            <a:ext cx="462116" cy="369332"/>
          </a:xfrm>
          <a:prstGeom prst="rect">
            <a:avLst/>
          </a:prstGeom>
          <a:noFill/>
        </p:spPr>
        <p:txBody>
          <a:bodyPr wrap="square" rtlCol="0">
            <a:spAutoFit/>
          </a:bodyPr>
          <a:lstStyle/>
          <a:p>
            <a:pPr algn="ctr"/>
            <a:r>
              <a:rPr lang="en-GB" dirty="0">
                <a:latin typeface="Special Elite" panose="02000506000000020004" pitchFamily="2" charset="0"/>
              </a:rPr>
              <a:t>52</a:t>
            </a:r>
          </a:p>
        </p:txBody>
      </p:sp>
      <p:sp>
        <p:nvSpPr>
          <p:cNvPr id="26" name="TextBox 25">
            <a:extLst>
              <a:ext uri="{FF2B5EF4-FFF2-40B4-BE49-F238E27FC236}">
                <a16:creationId xmlns:a16="http://schemas.microsoft.com/office/drawing/2014/main" id="{FA78A3F2-83F9-482C-970F-C814AB4E4234}"/>
              </a:ext>
            </a:extLst>
          </p:cNvPr>
          <p:cNvSpPr txBox="1"/>
          <p:nvPr/>
        </p:nvSpPr>
        <p:spPr>
          <a:xfrm>
            <a:off x="11473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54</a:t>
            </a:r>
          </a:p>
        </p:txBody>
      </p:sp>
      <p:sp>
        <p:nvSpPr>
          <p:cNvPr id="27" name="TextBox 26">
            <a:extLst>
              <a:ext uri="{FF2B5EF4-FFF2-40B4-BE49-F238E27FC236}">
                <a16:creationId xmlns:a16="http://schemas.microsoft.com/office/drawing/2014/main" id="{8E6DA18C-EE91-452F-BA46-580BEDC8E904}"/>
              </a:ext>
            </a:extLst>
          </p:cNvPr>
          <p:cNvSpPr txBox="1"/>
          <p:nvPr/>
        </p:nvSpPr>
        <p:spPr>
          <a:xfrm>
            <a:off x="7247687" y="5891339"/>
            <a:ext cx="462116" cy="369332"/>
          </a:xfrm>
          <a:prstGeom prst="rect">
            <a:avLst/>
          </a:prstGeom>
          <a:noFill/>
        </p:spPr>
        <p:txBody>
          <a:bodyPr wrap="square" rtlCol="0">
            <a:spAutoFit/>
          </a:bodyPr>
          <a:lstStyle/>
          <a:p>
            <a:pPr algn="ctr"/>
            <a:r>
              <a:rPr lang="en-GB" dirty="0">
                <a:latin typeface="Special Elite" panose="02000506000000020004" pitchFamily="2" charset="0"/>
              </a:rPr>
              <a:t>22</a:t>
            </a:r>
          </a:p>
        </p:txBody>
      </p:sp>
      <p:sp>
        <p:nvSpPr>
          <p:cNvPr id="29" name="TextBox 28">
            <a:extLst>
              <a:ext uri="{FF2B5EF4-FFF2-40B4-BE49-F238E27FC236}">
                <a16:creationId xmlns:a16="http://schemas.microsoft.com/office/drawing/2014/main" id="{C599F82B-69DA-40EC-8939-86EA78A23C73}"/>
              </a:ext>
            </a:extLst>
          </p:cNvPr>
          <p:cNvSpPr txBox="1"/>
          <p:nvPr/>
        </p:nvSpPr>
        <p:spPr>
          <a:xfrm>
            <a:off x="7247687" y="5425061"/>
            <a:ext cx="462116" cy="369332"/>
          </a:xfrm>
          <a:prstGeom prst="rect">
            <a:avLst/>
          </a:prstGeom>
          <a:noFill/>
        </p:spPr>
        <p:txBody>
          <a:bodyPr wrap="square" rtlCol="0">
            <a:spAutoFit/>
          </a:bodyPr>
          <a:lstStyle/>
          <a:p>
            <a:pPr algn="ctr"/>
            <a:r>
              <a:rPr lang="en-GB" dirty="0">
                <a:latin typeface="Special Elite" panose="02000506000000020004" pitchFamily="2" charset="0"/>
              </a:rPr>
              <a:t>23</a:t>
            </a:r>
          </a:p>
        </p:txBody>
      </p:sp>
      <p:sp>
        <p:nvSpPr>
          <p:cNvPr id="30" name="TextBox 29">
            <a:extLst>
              <a:ext uri="{FF2B5EF4-FFF2-40B4-BE49-F238E27FC236}">
                <a16:creationId xmlns:a16="http://schemas.microsoft.com/office/drawing/2014/main" id="{13DCEF2F-EB14-4189-A7CE-70233D7BA36A}"/>
              </a:ext>
            </a:extLst>
          </p:cNvPr>
          <p:cNvSpPr txBox="1"/>
          <p:nvPr/>
        </p:nvSpPr>
        <p:spPr>
          <a:xfrm>
            <a:off x="7247687" y="4958783"/>
            <a:ext cx="462116" cy="369332"/>
          </a:xfrm>
          <a:prstGeom prst="rect">
            <a:avLst/>
          </a:prstGeom>
          <a:noFill/>
        </p:spPr>
        <p:txBody>
          <a:bodyPr wrap="square" rtlCol="0">
            <a:spAutoFit/>
          </a:bodyPr>
          <a:lstStyle/>
          <a:p>
            <a:pPr algn="ctr"/>
            <a:r>
              <a:rPr lang="en-GB" dirty="0">
                <a:latin typeface="Special Elite" panose="02000506000000020004" pitchFamily="2" charset="0"/>
              </a:rPr>
              <a:t>24</a:t>
            </a:r>
          </a:p>
        </p:txBody>
      </p:sp>
      <p:sp>
        <p:nvSpPr>
          <p:cNvPr id="31" name="TextBox 30">
            <a:extLst>
              <a:ext uri="{FF2B5EF4-FFF2-40B4-BE49-F238E27FC236}">
                <a16:creationId xmlns:a16="http://schemas.microsoft.com/office/drawing/2014/main" id="{1AF901DD-F4DF-47C6-A9B3-EA06694FCB13}"/>
              </a:ext>
            </a:extLst>
          </p:cNvPr>
          <p:cNvSpPr txBox="1"/>
          <p:nvPr/>
        </p:nvSpPr>
        <p:spPr>
          <a:xfrm>
            <a:off x="7247687" y="4492505"/>
            <a:ext cx="462116" cy="369332"/>
          </a:xfrm>
          <a:prstGeom prst="rect">
            <a:avLst/>
          </a:prstGeom>
          <a:noFill/>
        </p:spPr>
        <p:txBody>
          <a:bodyPr wrap="square" rtlCol="0">
            <a:spAutoFit/>
          </a:bodyPr>
          <a:lstStyle/>
          <a:p>
            <a:pPr algn="ctr"/>
            <a:r>
              <a:rPr lang="en-GB" dirty="0">
                <a:latin typeface="Special Elite" panose="02000506000000020004" pitchFamily="2" charset="0"/>
              </a:rPr>
              <a:t>25</a:t>
            </a:r>
          </a:p>
        </p:txBody>
      </p:sp>
      <p:sp>
        <p:nvSpPr>
          <p:cNvPr id="32" name="TextBox 31">
            <a:extLst>
              <a:ext uri="{FF2B5EF4-FFF2-40B4-BE49-F238E27FC236}">
                <a16:creationId xmlns:a16="http://schemas.microsoft.com/office/drawing/2014/main" id="{39DCAF35-7577-415F-9874-0FD5D6437991}"/>
              </a:ext>
            </a:extLst>
          </p:cNvPr>
          <p:cNvSpPr txBox="1"/>
          <p:nvPr/>
        </p:nvSpPr>
        <p:spPr>
          <a:xfrm>
            <a:off x="7247687" y="4029115"/>
            <a:ext cx="462116" cy="369332"/>
          </a:xfrm>
          <a:prstGeom prst="rect">
            <a:avLst/>
          </a:prstGeom>
          <a:noFill/>
        </p:spPr>
        <p:txBody>
          <a:bodyPr wrap="square" rtlCol="0">
            <a:spAutoFit/>
          </a:bodyPr>
          <a:lstStyle/>
          <a:p>
            <a:pPr algn="ctr"/>
            <a:r>
              <a:rPr lang="en-GB" dirty="0">
                <a:latin typeface="Special Elite" panose="02000506000000020004" pitchFamily="2" charset="0"/>
              </a:rPr>
              <a:t>26</a:t>
            </a:r>
          </a:p>
        </p:txBody>
      </p:sp>
      <p:sp>
        <p:nvSpPr>
          <p:cNvPr id="33" name="TextBox 32">
            <a:extLst>
              <a:ext uri="{FF2B5EF4-FFF2-40B4-BE49-F238E27FC236}">
                <a16:creationId xmlns:a16="http://schemas.microsoft.com/office/drawing/2014/main" id="{2B3550CD-9649-45E2-9DB1-EEFF8274CA66}"/>
              </a:ext>
            </a:extLst>
          </p:cNvPr>
          <p:cNvSpPr txBox="1"/>
          <p:nvPr/>
        </p:nvSpPr>
        <p:spPr>
          <a:xfrm>
            <a:off x="7247687" y="3562837"/>
            <a:ext cx="462116" cy="369332"/>
          </a:xfrm>
          <a:prstGeom prst="rect">
            <a:avLst/>
          </a:prstGeom>
          <a:noFill/>
        </p:spPr>
        <p:txBody>
          <a:bodyPr wrap="square" rtlCol="0">
            <a:spAutoFit/>
          </a:bodyPr>
          <a:lstStyle/>
          <a:p>
            <a:pPr algn="ctr"/>
            <a:r>
              <a:rPr lang="en-GB" dirty="0">
                <a:latin typeface="Special Elite" panose="02000506000000020004" pitchFamily="2" charset="0"/>
              </a:rPr>
              <a:t>27</a:t>
            </a:r>
          </a:p>
        </p:txBody>
      </p:sp>
      <p:sp>
        <p:nvSpPr>
          <p:cNvPr id="34" name="TextBox 33">
            <a:extLst>
              <a:ext uri="{FF2B5EF4-FFF2-40B4-BE49-F238E27FC236}">
                <a16:creationId xmlns:a16="http://schemas.microsoft.com/office/drawing/2014/main" id="{40D348A7-4DD9-4ACB-909B-42B6E8861E93}"/>
              </a:ext>
            </a:extLst>
          </p:cNvPr>
          <p:cNvSpPr txBox="1"/>
          <p:nvPr/>
        </p:nvSpPr>
        <p:spPr>
          <a:xfrm>
            <a:off x="7247687" y="3110497"/>
            <a:ext cx="462116" cy="369332"/>
          </a:xfrm>
          <a:prstGeom prst="rect">
            <a:avLst/>
          </a:prstGeom>
          <a:noFill/>
        </p:spPr>
        <p:txBody>
          <a:bodyPr wrap="square" rtlCol="0">
            <a:spAutoFit/>
          </a:bodyPr>
          <a:lstStyle/>
          <a:p>
            <a:pPr algn="ctr"/>
            <a:r>
              <a:rPr lang="en-GB" dirty="0">
                <a:latin typeface="Special Elite" panose="02000506000000020004" pitchFamily="2" charset="0"/>
              </a:rPr>
              <a:t>28</a:t>
            </a:r>
          </a:p>
        </p:txBody>
      </p:sp>
      <p:sp>
        <p:nvSpPr>
          <p:cNvPr id="35" name="TextBox 34">
            <a:extLst>
              <a:ext uri="{FF2B5EF4-FFF2-40B4-BE49-F238E27FC236}">
                <a16:creationId xmlns:a16="http://schemas.microsoft.com/office/drawing/2014/main" id="{C83FB850-BCF7-46E4-9F3B-F7439CB07349}"/>
              </a:ext>
            </a:extLst>
          </p:cNvPr>
          <p:cNvSpPr txBox="1"/>
          <p:nvPr/>
        </p:nvSpPr>
        <p:spPr>
          <a:xfrm>
            <a:off x="7247687" y="2627776"/>
            <a:ext cx="462116" cy="369332"/>
          </a:xfrm>
          <a:prstGeom prst="rect">
            <a:avLst/>
          </a:prstGeom>
          <a:noFill/>
        </p:spPr>
        <p:txBody>
          <a:bodyPr wrap="square" rtlCol="0">
            <a:spAutoFit/>
          </a:bodyPr>
          <a:lstStyle/>
          <a:p>
            <a:pPr algn="ctr"/>
            <a:r>
              <a:rPr lang="en-GB" dirty="0">
                <a:latin typeface="Special Elite" panose="02000506000000020004" pitchFamily="2" charset="0"/>
              </a:rPr>
              <a:t>29</a:t>
            </a:r>
          </a:p>
        </p:txBody>
      </p:sp>
      <p:sp>
        <p:nvSpPr>
          <p:cNvPr id="36" name="TextBox 35">
            <a:extLst>
              <a:ext uri="{FF2B5EF4-FFF2-40B4-BE49-F238E27FC236}">
                <a16:creationId xmlns:a16="http://schemas.microsoft.com/office/drawing/2014/main" id="{288E78D1-8477-42BD-9E2E-D246DBA8E08C}"/>
              </a:ext>
            </a:extLst>
          </p:cNvPr>
          <p:cNvSpPr txBox="1"/>
          <p:nvPr/>
        </p:nvSpPr>
        <p:spPr>
          <a:xfrm>
            <a:off x="7247687" y="2175436"/>
            <a:ext cx="462116" cy="369332"/>
          </a:xfrm>
          <a:prstGeom prst="rect">
            <a:avLst/>
          </a:prstGeom>
          <a:noFill/>
        </p:spPr>
        <p:txBody>
          <a:bodyPr wrap="square" rtlCol="0">
            <a:spAutoFit/>
          </a:bodyPr>
          <a:lstStyle/>
          <a:p>
            <a:pPr algn="ctr"/>
            <a:r>
              <a:rPr lang="en-GB" dirty="0">
                <a:latin typeface="Special Elite" panose="02000506000000020004" pitchFamily="2" charset="0"/>
              </a:rPr>
              <a:t>30</a:t>
            </a:r>
          </a:p>
        </p:txBody>
      </p:sp>
      <p:sp>
        <p:nvSpPr>
          <p:cNvPr id="38" name="TextBox 37">
            <a:extLst>
              <a:ext uri="{FF2B5EF4-FFF2-40B4-BE49-F238E27FC236}">
                <a16:creationId xmlns:a16="http://schemas.microsoft.com/office/drawing/2014/main" id="{A1E3883A-2CE3-42BB-B6A0-BB1DE1D2C733}"/>
              </a:ext>
            </a:extLst>
          </p:cNvPr>
          <p:cNvSpPr txBox="1"/>
          <p:nvPr/>
        </p:nvSpPr>
        <p:spPr>
          <a:xfrm>
            <a:off x="7247687" y="1709158"/>
            <a:ext cx="462116" cy="369332"/>
          </a:xfrm>
          <a:prstGeom prst="rect">
            <a:avLst/>
          </a:prstGeom>
          <a:noFill/>
        </p:spPr>
        <p:txBody>
          <a:bodyPr wrap="square" rtlCol="0">
            <a:spAutoFit/>
          </a:bodyPr>
          <a:lstStyle/>
          <a:p>
            <a:pPr algn="ctr"/>
            <a:r>
              <a:rPr lang="en-GB" dirty="0">
                <a:latin typeface="Special Elite" panose="02000506000000020004" pitchFamily="2" charset="0"/>
              </a:rPr>
              <a:t>31</a:t>
            </a:r>
          </a:p>
        </p:txBody>
      </p:sp>
      <p:sp>
        <p:nvSpPr>
          <p:cNvPr id="39" name="TextBox 38">
            <a:extLst>
              <a:ext uri="{FF2B5EF4-FFF2-40B4-BE49-F238E27FC236}">
                <a16:creationId xmlns:a16="http://schemas.microsoft.com/office/drawing/2014/main" id="{DD8DD6F7-4D75-4195-B80D-A28F8E5A4DDC}"/>
              </a:ext>
            </a:extLst>
          </p:cNvPr>
          <p:cNvSpPr txBox="1"/>
          <p:nvPr/>
        </p:nvSpPr>
        <p:spPr>
          <a:xfrm>
            <a:off x="7247687" y="1242880"/>
            <a:ext cx="462116"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
        <p:nvSpPr>
          <p:cNvPr id="40" name="TextBox 39">
            <a:extLst>
              <a:ext uri="{FF2B5EF4-FFF2-40B4-BE49-F238E27FC236}">
                <a16:creationId xmlns:a16="http://schemas.microsoft.com/office/drawing/2014/main" id="{AB37EBB1-B047-4E93-AF08-98FE0F39DDBE}"/>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3</a:t>
            </a:r>
          </a:p>
        </p:txBody>
      </p:sp>
      <p:sp>
        <p:nvSpPr>
          <p:cNvPr id="41" name="TextBox 40">
            <a:extLst>
              <a:ext uri="{FF2B5EF4-FFF2-40B4-BE49-F238E27FC236}">
                <a16:creationId xmlns:a16="http://schemas.microsoft.com/office/drawing/2014/main" id="{E198CE20-48A5-4172-8AFE-6E7E87A68A9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Multiple Cyphers</a:t>
            </a:r>
          </a:p>
        </p:txBody>
      </p:sp>
    </p:spTree>
    <p:extLst>
      <p:ext uri="{BB962C8B-B14F-4D97-AF65-F5344CB8AC3E}">
        <p14:creationId xmlns:p14="http://schemas.microsoft.com/office/powerpoint/2010/main" val="18520216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AAD0DCE-D97F-4997-A46F-91FA7317FF51}"/>
              </a:ext>
            </a:extLst>
          </p:cNvPr>
          <p:cNvGrpSpPr/>
          <p:nvPr/>
        </p:nvGrpSpPr>
        <p:grpSpPr>
          <a:xfrm>
            <a:off x="287329" y="1401135"/>
            <a:ext cx="6570978" cy="3190530"/>
            <a:chOff x="557409" y="1735431"/>
            <a:chExt cx="6570978" cy="3190530"/>
          </a:xfrm>
        </p:grpSpPr>
        <p:sp>
          <p:nvSpPr>
            <p:cNvPr id="2" name="Rectangle 1">
              <a:extLst>
                <a:ext uri="{FF2B5EF4-FFF2-40B4-BE49-F238E27FC236}">
                  <a16:creationId xmlns:a16="http://schemas.microsoft.com/office/drawing/2014/main" id="{3453B319-8E5A-49AC-8AD8-E09C35E555C5}"/>
                </a:ext>
              </a:extLst>
            </p:cNvPr>
            <p:cNvSpPr/>
            <p:nvPr/>
          </p:nvSpPr>
          <p:spPr>
            <a:xfrm>
              <a:off x="576459" y="1735431"/>
              <a:ext cx="6551928" cy="31905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3" name="TextBox 2">
              <a:extLst>
                <a:ext uri="{FF2B5EF4-FFF2-40B4-BE49-F238E27FC236}">
                  <a16:creationId xmlns:a16="http://schemas.microsoft.com/office/drawing/2014/main" id="{0096162D-8FBC-4C07-893D-C08535242D9C}"/>
                </a:ext>
              </a:extLst>
            </p:cNvPr>
            <p:cNvSpPr txBox="1"/>
            <p:nvPr/>
          </p:nvSpPr>
          <p:spPr>
            <a:xfrm>
              <a:off x="595509" y="202534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4924     5227    4829    5230    4725   5322</a:t>
              </a:r>
            </a:p>
          </p:txBody>
        </p:sp>
        <p:sp>
          <p:nvSpPr>
            <p:cNvPr id="4" name="TextBox 3">
              <a:extLst>
                <a:ext uri="{FF2B5EF4-FFF2-40B4-BE49-F238E27FC236}">
                  <a16:creationId xmlns:a16="http://schemas.microsoft.com/office/drawing/2014/main" id="{CDB21F1A-924D-4BB8-9756-8D95A82F8BCC}"/>
                </a:ext>
              </a:extLst>
            </p:cNvPr>
            <p:cNvSpPr txBox="1"/>
            <p:nvPr/>
          </p:nvSpPr>
          <p:spPr>
            <a:xfrm>
              <a:off x="566934" y="2487008"/>
              <a:ext cx="6532878"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a:t>
              </a:r>
            </a:p>
          </p:txBody>
        </p:sp>
        <p:sp>
          <p:nvSpPr>
            <p:cNvPr id="5" name="TextBox 4">
              <a:extLst>
                <a:ext uri="{FF2B5EF4-FFF2-40B4-BE49-F238E27FC236}">
                  <a16:creationId xmlns:a16="http://schemas.microsoft.com/office/drawing/2014/main" id="{1244AAE3-E4C8-4155-A145-9EA3726BD600}"/>
                </a:ext>
              </a:extLst>
            </p:cNvPr>
            <p:cNvSpPr txBox="1"/>
            <p:nvPr/>
          </p:nvSpPr>
          <p:spPr>
            <a:xfrm>
              <a:off x="595509" y="294867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4822     5031    5125</a:t>
              </a:r>
            </a:p>
          </p:txBody>
        </p:sp>
        <p:sp>
          <p:nvSpPr>
            <p:cNvPr id="6" name="TextBox 5">
              <a:extLst>
                <a:ext uri="{FF2B5EF4-FFF2-40B4-BE49-F238E27FC236}">
                  <a16:creationId xmlns:a16="http://schemas.microsoft.com/office/drawing/2014/main" id="{A70C8846-C19B-4D25-9A97-067BA2118837}"/>
                </a:ext>
              </a:extLst>
            </p:cNvPr>
            <p:cNvSpPr txBox="1"/>
            <p:nvPr/>
          </p:nvSpPr>
          <p:spPr>
            <a:xfrm>
              <a:off x="576459" y="3410338"/>
              <a:ext cx="6532878" cy="461665"/>
            </a:xfrm>
            <a:prstGeom prst="rect">
              <a:avLst/>
            </a:prstGeom>
            <a:noFill/>
            <a:ln>
              <a:noFill/>
            </a:ln>
          </p:spPr>
          <p:txBody>
            <a:bodyPr wrap="square" rtlCol="0">
              <a:spAutoFit/>
            </a:bodyPr>
            <a:lstStyle/>
            <a:p>
              <a:endParaRPr lang="en-GB" sz="2400" dirty="0">
                <a:solidFill>
                  <a:srgbClr val="00B050"/>
                </a:solidFill>
                <a:latin typeface="Special Elite" panose="02000506000000020004" pitchFamily="2" charset="0"/>
              </a:endParaRPr>
            </a:p>
          </p:txBody>
        </p:sp>
        <p:sp>
          <p:nvSpPr>
            <p:cNvPr id="7" name="TextBox 6">
              <a:extLst>
                <a:ext uri="{FF2B5EF4-FFF2-40B4-BE49-F238E27FC236}">
                  <a16:creationId xmlns:a16="http://schemas.microsoft.com/office/drawing/2014/main" id="{34577251-E770-418D-A746-B44F2F5840FB}"/>
                </a:ext>
              </a:extLst>
            </p:cNvPr>
            <p:cNvSpPr txBox="1"/>
            <p:nvPr/>
          </p:nvSpPr>
          <p:spPr>
            <a:xfrm>
              <a:off x="576459" y="3879832"/>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4827     5128    5123    5326</a:t>
              </a:r>
            </a:p>
          </p:txBody>
        </p:sp>
        <p:sp>
          <p:nvSpPr>
            <p:cNvPr id="8" name="TextBox 7">
              <a:extLst>
                <a:ext uri="{FF2B5EF4-FFF2-40B4-BE49-F238E27FC236}">
                  <a16:creationId xmlns:a16="http://schemas.microsoft.com/office/drawing/2014/main" id="{A919FC6F-DBE6-4BCC-9437-A859EB2B3BDF}"/>
                </a:ext>
              </a:extLst>
            </p:cNvPr>
            <p:cNvSpPr txBox="1"/>
            <p:nvPr/>
          </p:nvSpPr>
          <p:spPr>
            <a:xfrm>
              <a:off x="557409" y="4341497"/>
              <a:ext cx="6532878" cy="461665"/>
            </a:xfrm>
            <a:prstGeom prst="rect">
              <a:avLst/>
            </a:prstGeom>
            <a:noFill/>
            <a:ln>
              <a:noFill/>
            </a:ln>
          </p:spPr>
          <p:txBody>
            <a:bodyPr wrap="square" rtlCol="0">
              <a:spAutoFit/>
            </a:bodyPr>
            <a:lstStyle/>
            <a:p>
              <a:endParaRPr lang="en-GB" sz="2400" dirty="0">
                <a:solidFill>
                  <a:srgbClr val="0070C0"/>
                </a:solidFill>
                <a:latin typeface="Special Elite" panose="02000506000000020004" pitchFamily="2" charset="0"/>
              </a:endParaRPr>
            </a:p>
          </p:txBody>
        </p:sp>
      </p:grpSp>
      <p:graphicFrame>
        <p:nvGraphicFramePr>
          <p:cNvPr id="10" name="Table 10">
            <a:extLst>
              <a:ext uri="{FF2B5EF4-FFF2-40B4-BE49-F238E27FC236}">
                <a16:creationId xmlns:a16="http://schemas.microsoft.com/office/drawing/2014/main" id="{2AD880AE-AE29-494A-8C68-DB27D5D06D7C}"/>
              </a:ext>
            </a:extLst>
          </p:cNvPr>
          <p:cNvGraphicFramePr>
            <a:graphicFrameLocks noGrp="1"/>
          </p:cNvGraphicFramePr>
          <p:nvPr>
            <p:extLst>
              <p:ext uri="{D42A27DB-BD31-4B8C-83A1-F6EECF244321}">
                <p14:modId xmlns:p14="http://schemas.microsoft.com/office/powerpoint/2010/main" val="199785372"/>
              </p:ext>
            </p:extLst>
          </p:nvPr>
        </p:nvGraphicFramePr>
        <p:xfrm>
          <a:off x="7795076" y="1401135"/>
          <a:ext cx="3909570" cy="4674870"/>
        </p:xfrm>
        <a:graphic>
          <a:graphicData uri="http://schemas.openxmlformats.org/drawingml/2006/table">
            <a:tbl>
              <a:tblPr firstRow="1" bandRow="1">
                <a:tableStyleId>{5940675A-B579-460E-94D1-54222C63F5DA}</a:tableStyleId>
              </a:tblPr>
              <a:tblGrid>
                <a:gridCol w="558510">
                  <a:extLst>
                    <a:ext uri="{9D8B030D-6E8A-4147-A177-3AD203B41FA5}">
                      <a16:colId xmlns:a16="http://schemas.microsoft.com/office/drawing/2014/main" val="2739397783"/>
                    </a:ext>
                  </a:extLst>
                </a:gridCol>
                <a:gridCol w="558510">
                  <a:extLst>
                    <a:ext uri="{9D8B030D-6E8A-4147-A177-3AD203B41FA5}">
                      <a16:colId xmlns:a16="http://schemas.microsoft.com/office/drawing/2014/main" val="101382974"/>
                    </a:ext>
                  </a:extLst>
                </a:gridCol>
                <a:gridCol w="558510">
                  <a:extLst>
                    <a:ext uri="{9D8B030D-6E8A-4147-A177-3AD203B41FA5}">
                      <a16:colId xmlns:a16="http://schemas.microsoft.com/office/drawing/2014/main" val="1436730672"/>
                    </a:ext>
                  </a:extLst>
                </a:gridCol>
                <a:gridCol w="558510">
                  <a:extLst>
                    <a:ext uri="{9D8B030D-6E8A-4147-A177-3AD203B41FA5}">
                      <a16:colId xmlns:a16="http://schemas.microsoft.com/office/drawing/2014/main" val="532351495"/>
                    </a:ext>
                  </a:extLst>
                </a:gridCol>
                <a:gridCol w="558510">
                  <a:extLst>
                    <a:ext uri="{9D8B030D-6E8A-4147-A177-3AD203B41FA5}">
                      <a16:colId xmlns:a16="http://schemas.microsoft.com/office/drawing/2014/main" val="1838466740"/>
                    </a:ext>
                  </a:extLst>
                </a:gridCol>
                <a:gridCol w="558510">
                  <a:extLst>
                    <a:ext uri="{9D8B030D-6E8A-4147-A177-3AD203B41FA5}">
                      <a16:colId xmlns:a16="http://schemas.microsoft.com/office/drawing/2014/main" val="858794169"/>
                    </a:ext>
                  </a:extLst>
                </a:gridCol>
                <a:gridCol w="558510">
                  <a:extLst>
                    <a:ext uri="{9D8B030D-6E8A-4147-A177-3AD203B41FA5}">
                      <a16:colId xmlns:a16="http://schemas.microsoft.com/office/drawing/2014/main" val="4020139921"/>
                    </a:ext>
                  </a:extLst>
                </a:gridCol>
              </a:tblGrid>
              <a:tr h="467487">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X</a:t>
                      </a:r>
                    </a:p>
                  </a:txBody>
                  <a:tcPr marL="66187" marR="66187" marT="33094" marB="33094" anchor="ctr">
                    <a:solidFill>
                      <a:schemeClr val="bg1"/>
                    </a:solidFill>
                  </a:tcPr>
                </a:tc>
                <a:extLst>
                  <a:ext uri="{0D108BD9-81ED-4DB2-BD59-A6C34878D82A}">
                    <a16:rowId xmlns:a16="http://schemas.microsoft.com/office/drawing/2014/main" val="3767745084"/>
                  </a:ext>
                </a:extLst>
              </a:tr>
              <a:tr h="467487">
                <a:tc>
                  <a:txBody>
                    <a:bodyPr/>
                    <a:lstStyle/>
                    <a:p>
                      <a:pPr algn="ctr"/>
                      <a:r>
                        <a:rPr lang="en-GB" sz="2400" dirty="0">
                          <a:solidFill>
                            <a:schemeClr val="tx1"/>
                          </a:solidFill>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Q</a:t>
                      </a:r>
                    </a:p>
                  </a:txBody>
                  <a:tcPr marL="66187" marR="66187" marT="33094" marB="33094" anchor="ctr">
                    <a:solidFill>
                      <a:schemeClr val="bg1"/>
                    </a:solidFill>
                  </a:tcPr>
                </a:tc>
                <a:extLst>
                  <a:ext uri="{0D108BD9-81ED-4DB2-BD59-A6C34878D82A}">
                    <a16:rowId xmlns:a16="http://schemas.microsoft.com/office/drawing/2014/main" val="1614365067"/>
                  </a:ext>
                </a:extLst>
              </a:tr>
              <a:tr h="467487">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V</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W</a:t>
                      </a:r>
                    </a:p>
                  </a:txBody>
                  <a:tcPr marL="66187" marR="66187" marT="33094" marB="33094" anchor="ctr">
                    <a:solidFill>
                      <a:schemeClr val="bg1"/>
                    </a:solidFill>
                  </a:tcPr>
                </a:tc>
                <a:extLst>
                  <a:ext uri="{0D108BD9-81ED-4DB2-BD59-A6C34878D82A}">
                    <a16:rowId xmlns:a16="http://schemas.microsoft.com/office/drawing/2014/main" val="3128526739"/>
                  </a:ext>
                </a:extLst>
              </a:tr>
              <a:tr h="467487">
                <a:tc>
                  <a:txBody>
                    <a:bodyPr/>
                    <a:lstStyle/>
                    <a:p>
                      <a:pPr algn="ctr"/>
                      <a:r>
                        <a:rPr lang="en-GB" sz="2400" dirty="0">
                          <a:solidFill>
                            <a:schemeClr val="tx1"/>
                          </a:solidFill>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chemeClr val="bg1"/>
                    </a:solidFill>
                  </a:tcPr>
                </a:tc>
                <a:extLst>
                  <a:ext uri="{0D108BD9-81ED-4DB2-BD59-A6C34878D82A}">
                    <a16:rowId xmlns:a16="http://schemas.microsoft.com/office/drawing/2014/main" val="2799539070"/>
                  </a:ext>
                </a:extLst>
              </a:tr>
              <a:tr h="467487">
                <a:tc>
                  <a:txBody>
                    <a:bodyPr/>
                    <a:lstStyle/>
                    <a:p>
                      <a:pPr algn="ctr"/>
                      <a:r>
                        <a:rPr lang="en-GB" sz="2400" dirty="0">
                          <a:solidFill>
                            <a:schemeClr val="tx1"/>
                          </a:solidFill>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J</a:t>
                      </a:r>
                    </a:p>
                  </a:txBody>
                  <a:tcPr marL="66187" marR="66187" marT="33094" marB="33094" anchor="ctr">
                    <a:solidFill>
                      <a:schemeClr val="bg1"/>
                    </a:solidFill>
                  </a:tcPr>
                </a:tc>
                <a:extLst>
                  <a:ext uri="{0D108BD9-81ED-4DB2-BD59-A6C34878D82A}">
                    <a16:rowId xmlns:a16="http://schemas.microsoft.com/office/drawing/2014/main" val="3341954177"/>
                  </a:ext>
                </a:extLst>
              </a:tr>
              <a:tr h="467487">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accent5"/>
                    </a:solidFill>
                  </a:tcPr>
                </a:tc>
                <a:extLst>
                  <a:ext uri="{0D108BD9-81ED-4DB2-BD59-A6C34878D82A}">
                    <a16:rowId xmlns:a16="http://schemas.microsoft.com/office/drawing/2014/main" val="3585900613"/>
                  </a:ext>
                </a:extLst>
              </a:tr>
              <a:tr h="467487">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W</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U</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extLst>
                  <a:ext uri="{0D108BD9-81ED-4DB2-BD59-A6C34878D82A}">
                    <a16:rowId xmlns:a16="http://schemas.microsoft.com/office/drawing/2014/main" val="4091143173"/>
                  </a:ext>
                </a:extLst>
              </a:tr>
              <a:tr h="467487">
                <a:tc>
                  <a:txBody>
                    <a:bodyPr/>
                    <a:lstStyle/>
                    <a:p>
                      <a:pPr algn="ctr"/>
                      <a:r>
                        <a:rPr lang="en-GB" sz="2400" dirty="0">
                          <a:solidFill>
                            <a:schemeClr val="tx1"/>
                          </a:solidFill>
                          <a:latin typeface="Pigpen Cipher" panose="02000509000000000000" pitchFamily="49" charset="0"/>
                        </a:rPr>
                        <a:t>X</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J</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extLst>
                  <a:ext uri="{0D108BD9-81ED-4DB2-BD59-A6C34878D82A}">
                    <a16:rowId xmlns:a16="http://schemas.microsoft.com/office/drawing/2014/main" val="3133839195"/>
                  </a:ext>
                </a:extLst>
              </a:tr>
              <a:tr h="467487">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P</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extLst>
                  <a:ext uri="{0D108BD9-81ED-4DB2-BD59-A6C34878D82A}">
                    <a16:rowId xmlns:a16="http://schemas.microsoft.com/office/drawing/2014/main" val="4180279256"/>
                  </a:ext>
                </a:extLst>
              </a:tr>
              <a:tr h="467487">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Q</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rgbClr val="FF0000"/>
                    </a:solidFill>
                  </a:tcPr>
                </a:tc>
                <a:extLst>
                  <a:ext uri="{0D108BD9-81ED-4DB2-BD59-A6C34878D82A}">
                    <a16:rowId xmlns:a16="http://schemas.microsoft.com/office/drawing/2014/main" val="102803865"/>
                  </a:ext>
                </a:extLst>
              </a:tr>
            </a:tbl>
          </a:graphicData>
        </a:graphic>
      </p:graphicFrame>
      <p:sp>
        <p:nvSpPr>
          <p:cNvPr id="12" name="Rectangle 11">
            <a:extLst>
              <a:ext uri="{FF2B5EF4-FFF2-40B4-BE49-F238E27FC236}">
                <a16:creationId xmlns:a16="http://schemas.microsoft.com/office/drawing/2014/main" id="{47AB9AEA-BD5E-44CE-A43D-82CBB0E36414}"/>
              </a:ext>
            </a:extLst>
          </p:cNvPr>
          <p:cNvSpPr/>
          <p:nvPr/>
        </p:nvSpPr>
        <p:spPr>
          <a:xfrm>
            <a:off x="287330" y="4705290"/>
            <a:ext cx="6570978" cy="174356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4" name="Picture 13">
            <a:extLst>
              <a:ext uri="{FF2B5EF4-FFF2-40B4-BE49-F238E27FC236}">
                <a16:creationId xmlns:a16="http://schemas.microsoft.com/office/drawing/2014/main" id="{99935D94-34C9-46A9-ACA8-D6094CC21CC2}"/>
              </a:ext>
            </a:extLst>
          </p:cNvPr>
          <p:cNvPicPr>
            <a:picLocks noChangeAspect="1"/>
          </p:cNvPicPr>
          <p:nvPr/>
        </p:nvPicPr>
        <p:blipFill rotWithShape="1">
          <a:blip r:embed="rId2">
            <a:extLst>
              <a:ext uri="{28A0092B-C50C-407E-A947-70E740481C1C}">
                <a14:useLocalDpi xmlns:a14="http://schemas.microsoft.com/office/drawing/2010/main" val="0"/>
              </a:ext>
            </a:extLst>
          </a:blip>
          <a:srcRect b="44639"/>
          <a:stretch/>
        </p:blipFill>
        <p:spPr>
          <a:xfrm>
            <a:off x="810214" y="4942953"/>
            <a:ext cx="2743554" cy="1268233"/>
          </a:xfrm>
          <a:prstGeom prst="rect">
            <a:avLst/>
          </a:prstGeom>
        </p:spPr>
      </p:pic>
      <p:pic>
        <p:nvPicPr>
          <p:cNvPr id="18" name="Picture 17">
            <a:extLst>
              <a:ext uri="{FF2B5EF4-FFF2-40B4-BE49-F238E27FC236}">
                <a16:creationId xmlns:a16="http://schemas.microsoft.com/office/drawing/2014/main" id="{EF6CAC5C-4323-43B1-84B1-C6A12193AD29}"/>
              </a:ext>
            </a:extLst>
          </p:cNvPr>
          <p:cNvPicPr>
            <a:picLocks noChangeAspect="1"/>
          </p:cNvPicPr>
          <p:nvPr/>
        </p:nvPicPr>
        <p:blipFill rotWithShape="1">
          <a:blip r:embed="rId2">
            <a:extLst>
              <a:ext uri="{28A0092B-C50C-407E-A947-70E740481C1C}">
                <a14:useLocalDpi xmlns:a14="http://schemas.microsoft.com/office/drawing/2010/main" val="0"/>
              </a:ext>
            </a:extLst>
          </a:blip>
          <a:srcRect l="-1" t="55175"/>
          <a:stretch/>
        </p:blipFill>
        <p:spPr>
          <a:xfrm>
            <a:off x="3591868" y="5096284"/>
            <a:ext cx="2743554" cy="1026887"/>
          </a:xfrm>
          <a:prstGeom prst="rect">
            <a:avLst/>
          </a:prstGeom>
        </p:spPr>
      </p:pic>
      <p:sp>
        <p:nvSpPr>
          <p:cNvPr id="19" name="TextBox 18">
            <a:extLst>
              <a:ext uri="{FF2B5EF4-FFF2-40B4-BE49-F238E27FC236}">
                <a16:creationId xmlns:a16="http://schemas.microsoft.com/office/drawing/2014/main" id="{18125444-C6EB-42F1-B5F4-3208E97A656C}"/>
              </a:ext>
            </a:extLst>
          </p:cNvPr>
          <p:cNvSpPr txBox="1"/>
          <p:nvPr/>
        </p:nvSpPr>
        <p:spPr>
          <a:xfrm>
            <a:off x="756401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47</a:t>
            </a:r>
          </a:p>
        </p:txBody>
      </p:sp>
      <p:sp>
        <p:nvSpPr>
          <p:cNvPr id="20" name="TextBox 19">
            <a:extLst>
              <a:ext uri="{FF2B5EF4-FFF2-40B4-BE49-F238E27FC236}">
                <a16:creationId xmlns:a16="http://schemas.microsoft.com/office/drawing/2014/main" id="{FA26305D-F0BB-4741-B72B-DD463ABF1A8D}"/>
              </a:ext>
            </a:extLst>
          </p:cNvPr>
          <p:cNvSpPr txBox="1"/>
          <p:nvPr/>
        </p:nvSpPr>
        <p:spPr>
          <a:xfrm>
            <a:off x="8107803" y="6211186"/>
            <a:ext cx="462116" cy="369332"/>
          </a:xfrm>
          <a:prstGeom prst="rect">
            <a:avLst/>
          </a:prstGeom>
          <a:noFill/>
        </p:spPr>
        <p:txBody>
          <a:bodyPr wrap="square" rtlCol="0">
            <a:spAutoFit/>
          </a:bodyPr>
          <a:lstStyle/>
          <a:p>
            <a:pPr algn="ctr"/>
            <a:r>
              <a:rPr lang="en-GB" dirty="0">
                <a:latin typeface="Special Elite" panose="02000506000000020004" pitchFamily="2" charset="0"/>
              </a:rPr>
              <a:t>48</a:t>
            </a:r>
          </a:p>
        </p:txBody>
      </p:sp>
      <p:sp>
        <p:nvSpPr>
          <p:cNvPr id="21" name="TextBox 20">
            <a:extLst>
              <a:ext uri="{FF2B5EF4-FFF2-40B4-BE49-F238E27FC236}">
                <a16:creationId xmlns:a16="http://schemas.microsoft.com/office/drawing/2014/main" id="{D0036813-E508-4F18-929E-6DC240644482}"/>
              </a:ext>
            </a:extLst>
          </p:cNvPr>
          <p:cNvSpPr txBox="1"/>
          <p:nvPr/>
        </p:nvSpPr>
        <p:spPr>
          <a:xfrm>
            <a:off x="8651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49</a:t>
            </a:r>
          </a:p>
        </p:txBody>
      </p:sp>
      <p:sp>
        <p:nvSpPr>
          <p:cNvPr id="22" name="TextBox 21">
            <a:extLst>
              <a:ext uri="{FF2B5EF4-FFF2-40B4-BE49-F238E27FC236}">
                <a16:creationId xmlns:a16="http://schemas.microsoft.com/office/drawing/2014/main" id="{207D8C90-1ECA-414C-8FA9-26D925DA4891}"/>
              </a:ext>
            </a:extLst>
          </p:cNvPr>
          <p:cNvSpPr txBox="1"/>
          <p:nvPr/>
        </p:nvSpPr>
        <p:spPr>
          <a:xfrm>
            <a:off x="9195373" y="6211186"/>
            <a:ext cx="462116" cy="369332"/>
          </a:xfrm>
          <a:prstGeom prst="rect">
            <a:avLst/>
          </a:prstGeom>
          <a:noFill/>
        </p:spPr>
        <p:txBody>
          <a:bodyPr wrap="square" rtlCol="0">
            <a:spAutoFit/>
          </a:bodyPr>
          <a:lstStyle/>
          <a:p>
            <a:pPr algn="ctr"/>
            <a:r>
              <a:rPr lang="en-GB" dirty="0">
                <a:latin typeface="Special Elite" panose="02000506000000020004" pitchFamily="2" charset="0"/>
              </a:rPr>
              <a:t>50</a:t>
            </a:r>
          </a:p>
        </p:txBody>
      </p:sp>
      <p:sp>
        <p:nvSpPr>
          <p:cNvPr id="23" name="TextBox 22">
            <a:extLst>
              <a:ext uri="{FF2B5EF4-FFF2-40B4-BE49-F238E27FC236}">
                <a16:creationId xmlns:a16="http://schemas.microsoft.com/office/drawing/2014/main" id="{CFDF0CF7-795B-42A6-8452-C58D3B24C9D6}"/>
              </a:ext>
            </a:extLst>
          </p:cNvPr>
          <p:cNvSpPr txBox="1"/>
          <p:nvPr/>
        </p:nvSpPr>
        <p:spPr>
          <a:xfrm>
            <a:off x="9792724" y="6211186"/>
            <a:ext cx="462116" cy="369332"/>
          </a:xfrm>
          <a:prstGeom prst="rect">
            <a:avLst/>
          </a:prstGeom>
          <a:noFill/>
        </p:spPr>
        <p:txBody>
          <a:bodyPr wrap="square" rtlCol="0">
            <a:spAutoFit/>
          </a:bodyPr>
          <a:lstStyle/>
          <a:p>
            <a:pPr algn="ctr"/>
            <a:r>
              <a:rPr lang="en-GB" dirty="0">
                <a:latin typeface="Special Elite" panose="02000506000000020004" pitchFamily="2" charset="0"/>
              </a:rPr>
              <a:t>51</a:t>
            </a:r>
          </a:p>
        </p:txBody>
      </p:sp>
      <p:sp>
        <p:nvSpPr>
          <p:cNvPr id="24" name="TextBox 23">
            <a:extLst>
              <a:ext uri="{FF2B5EF4-FFF2-40B4-BE49-F238E27FC236}">
                <a16:creationId xmlns:a16="http://schemas.microsoft.com/office/drawing/2014/main" id="{01499474-17BC-486B-ACE7-31A5E4B4C22B}"/>
              </a:ext>
            </a:extLst>
          </p:cNvPr>
          <p:cNvSpPr txBox="1"/>
          <p:nvPr/>
        </p:nvSpPr>
        <p:spPr>
          <a:xfrm>
            <a:off x="10926199" y="6211186"/>
            <a:ext cx="462116" cy="369332"/>
          </a:xfrm>
          <a:prstGeom prst="rect">
            <a:avLst/>
          </a:prstGeom>
          <a:noFill/>
        </p:spPr>
        <p:txBody>
          <a:bodyPr wrap="square" rtlCol="0">
            <a:spAutoFit/>
          </a:bodyPr>
          <a:lstStyle/>
          <a:p>
            <a:pPr algn="ctr"/>
            <a:r>
              <a:rPr lang="en-GB" dirty="0">
                <a:latin typeface="Special Elite" panose="02000506000000020004" pitchFamily="2" charset="0"/>
              </a:rPr>
              <a:t>53</a:t>
            </a:r>
          </a:p>
        </p:txBody>
      </p:sp>
      <p:sp>
        <p:nvSpPr>
          <p:cNvPr id="25" name="TextBox 24">
            <a:extLst>
              <a:ext uri="{FF2B5EF4-FFF2-40B4-BE49-F238E27FC236}">
                <a16:creationId xmlns:a16="http://schemas.microsoft.com/office/drawing/2014/main" id="{6B770D8C-4A5C-4227-AD61-F68A10754308}"/>
              </a:ext>
            </a:extLst>
          </p:cNvPr>
          <p:cNvSpPr txBox="1"/>
          <p:nvPr/>
        </p:nvSpPr>
        <p:spPr>
          <a:xfrm>
            <a:off x="10390075" y="6211186"/>
            <a:ext cx="462116" cy="369332"/>
          </a:xfrm>
          <a:prstGeom prst="rect">
            <a:avLst/>
          </a:prstGeom>
          <a:noFill/>
        </p:spPr>
        <p:txBody>
          <a:bodyPr wrap="square" rtlCol="0">
            <a:spAutoFit/>
          </a:bodyPr>
          <a:lstStyle/>
          <a:p>
            <a:pPr algn="ctr"/>
            <a:r>
              <a:rPr lang="en-GB" dirty="0">
                <a:latin typeface="Special Elite" panose="02000506000000020004" pitchFamily="2" charset="0"/>
              </a:rPr>
              <a:t>52</a:t>
            </a:r>
          </a:p>
        </p:txBody>
      </p:sp>
      <p:sp>
        <p:nvSpPr>
          <p:cNvPr id="26" name="TextBox 25">
            <a:extLst>
              <a:ext uri="{FF2B5EF4-FFF2-40B4-BE49-F238E27FC236}">
                <a16:creationId xmlns:a16="http://schemas.microsoft.com/office/drawing/2014/main" id="{FA78A3F2-83F9-482C-970F-C814AB4E4234}"/>
              </a:ext>
            </a:extLst>
          </p:cNvPr>
          <p:cNvSpPr txBox="1"/>
          <p:nvPr/>
        </p:nvSpPr>
        <p:spPr>
          <a:xfrm>
            <a:off x="11473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54</a:t>
            </a:r>
          </a:p>
        </p:txBody>
      </p:sp>
      <p:sp>
        <p:nvSpPr>
          <p:cNvPr id="27" name="TextBox 26">
            <a:extLst>
              <a:ext uri="{FF2B5EF4-FFF2-40B4-BE49-F238E27FC236}">
                <a16:creationId xmlns:a16="http://schemas.microsoft.com/office/drawing/2014/main" id="{8E6DA18C-EE91-452F-BA46-580BEDC8E904}"/>
              </a:ext>
            </a:extLst>
          </p:cNvPr>
          <p:cNvSpPr txBox="1"/>
          <p:nvPr/>
        </p:nvSpPr>
        <p:spPr>
          <a:xfrm>
            <a:off x="7247687" y="5891339"/>
            <a:ext cx="462116" cy="369332"/>
          </a:xfrm>
          <a:prstGeom prst="rect">
            <a:avLst/>
          </a:prstGeom>
          <a:noFill/>
        </p:spPr>
        <p:txBody>
          <a:bodyPr wrap="square" rtlCol="0">
            <a:spAutoFit/>
          </a:bodyPr>
          <a:lstStyle/>
          <a:p>
            <a:pPr algn="ctr"/>
            <a:r>
              <a:rPr lang="en-GB" dirty="0">
                <a:latin typeface="Special Elite" panose="02000506000000020004" pitchFamily="2" charset="0"/>
              </a:rPr>
              <a:t>22</a:t>
            </a:r>
          </a:p>
        </p:txBody>
      </p:sp>
      <p:sp>
        <p:nvSpPr>
          <p:cNvPr id="29" name="TextBox 28">
            <a:extLst>
              <a:ext uri="{FF2B5EF4-FFF2-40B4-BE49-F238E27FC236}">
                <a16:creationId xmlns:a16="http://schemas.microsoft.com/office/drawing/2014/main" id="{C599F82B-69DA-40EC-8939-86EA78A23C73}"/>
              </a:ext>
            </a:extLst>
          </p:cNvPr>
          <p:cNvSpPr txBox="1"/>
          <p:nvPr/>
        </p:nvSpPr>
        <p:spPr>
          <a:xfrm>
            <a:off x="7247687" y="5425061"/>
            <a:ext cx="462116" cy="369332"/>
          </a:xfrm>
          <a:prstGeom prst="rect">
            <a:avLst/>
          </a:prstGeom>
          <a:noFill/>
        </p:spPr>
        <p:txBody>
          <a:bodyPr wrap="square" rtlCol="0">
            <a:spAutoFit/>
          </a:bodyPr>
          <a:lstStyle/>
          <a:p>
            <a:pPr algn="ctr"/>
            <a:r>
              <a:rPr lang="en-GB" dirty="0">
                <a:latin typeface="Special Elite" panose="02000506000000020004" pitchFamily="2" charset="0"/>
              </a:rPr>
              <a:t>23</a:t>
            </a:r>
          </a:p>
        </p:txBody>
      </p:sp>
      <p:sp>
        <p:nvSpPr>
          <p:cNvPr id="30" name="TextBox 29">
            <a:extLst>
              <a:ext uri="{FF2B5EF4-FFF2-40B4-BE49-F238E27FC236}">
                <a16:creationId xmlns:a16="http://schemas.microsoft.com/office/drawing/2014/main" id="{13DCEF2F-EB14-4189-A7CE-70233D7BA36A}"/>
              </a:ext>
            </a:extLst>
          </p:cNvPr>
          <p:cNvSpPr txBox="1"/>
          <p:nvPr/>
        </p:nvSpPr>
        <p:spPr>
          <a:xfrm>
            <a:off x="7247687" y="4958783"/>
            <a:ext cx="462116" cy="369332"/>
          </a:xfrm>
          <a:prstGeom prst="rect">
            <a:avLst/>
          </a:prstGeom>
          <a:noFill/>
        </p:spPr>
        <p:txBody>
          <a:bodyPr wrap="square" rtlCol="0">
            <a:spAutoFit/>
          </a:bodyPr>
          <a:lstStyle/>
          <a:p>
            <a:pPr algn="ctr"/>
            <a:r>
              <a:rPr lang="en-GB" dirty="0">
                <a:latin typeface="Special Elite" panose="02000506000000020004" pitchFamily="2" charset="0"/>
              </a:rPr>
              <a:t>24</a:t>
            </a:r>
          </a:p>
        </p:txBody>
      </p:sp>
      <p:sp>
        <p:nvSpPr>
          <p:cNvPr id="31" name="TextBox 30">
            <a:extLst>
              <a:ext uri="{FF2B5EF4-FFF2-40B4-BE49-F238E27FC236}">
                <a16:creationId xmlns:a16="http://schemas.microsoft.com/office/drawing/2014/main" id="{1AF901DD-F4DF-47C6-A9B3-EA06694FCB13}"/>
              </a:ext>
            </a:extLst>
          </p:cNvPr>
          <p:cNvSpPr txBox="1"/>
          <p:nvPr/>
        </p:nvSpPr>
        <p:spPr>
          <a:xfrm>
            <a:off x="7247687" y="4492505"/>
            <a:ext cx="462116" cy="369332"/>
          </a:xfrm>
          <a:prstGeom prst="rect">
            <a:avLst/>
          </a:prstGeom>
          <a:noFill/>
        </p:spPr>
        <p:txBody>
          <a:bodyPr wrap="square" rtlCol="0">
            <a:spAutoFit/>
          </a:bodyPr>
          <a:lstStyle/>
          <a:p>
            <a:pPr algn="ctr"/>
            <a:r>
              <a:rPr lang="en-GB" dirty="0">
                <a:latin typeface="Special Elite" panose="02000506000000020004" pitchFamily="2" charset="0"/>
              </a:rPr>
              <a:t>25</a:t>
            </a:r>
          </a:p>
        </p:txBody>
      </p:sp>
      <p:sp>
        <p:nvSpPr>
          <p:cNvPr id="32" name="TextBox 31">
            <a:extLst>
              <a:ext uri="{FF2B5EF4-FFF2-40B4-BE49-F238E27FC236}">
                <a16:creationId xmlns:a16="http://schemas.microsoft.com/office/drawing/2014/main" id="{39DCAF35-7577-415F-9874-0FD5D6437991}"/>
              </a:ext>
            </a:extLst>
          </p:cNvPr>
          <p:cNvSpPr txBox="1"/>
          <p:nvPr/>
        </p:nvSpPr>
        <p:spPr>
          <a:xfrm>
            <a:off x="7247687" y="4029115"/>
            <a:ext cx="462116" cy="369332"/>
          </a:xfrm>
          <a:prstGeom prst="rect">
            <a:avLst/>
          </a:prstGeom>
          <a:noFill/>
        </p:spPr>
        <p:txBody>
          <a:bodyPr wrap="square" rtlCol="0">
            <a:spAutoFit/>
          </a:bodyPr>
          <a:lstStyle/>
          <a:p>
            <a:pPr algn="ctr"/>
            <a:r>
              <a:rPr lang="en-GB" dirty="0">
                <a:latin typeface="Special Elite" panose="02000506000000020004" pitchFamily="2" charset="0"/>
              </a:rPr>
              <a:t>26</a:t>
            </a:r>
          </a:p>
        </p:txBody>
      </p:sp>
      <p:sp>
        <p:nvSpPr>
          <p:cNvPr id="33" name="TextBox 32">
            <a:extLst>
              <a:ext uri="{FF2B5EF4-FFF2-40B4-BE49-F238E27FC236}">
                <a16:creationId xmlns:a16="http://schemas.microsoft.com/office/drawing/2014/main" id="{2B3550CD-9649-45E2-9DB1-EEFF8274CA66}"/>
              </a:ext>
            </a:extLst>
          </p:cNvPr>
          <p:cNvSpPr txBox="1"/>
          <p:nvPr/>
        </p:nvSpPr>
        <p:spPr>
          <a:xfrm>
            <a:off x="7247687" y="3562837"/>
            <a:ext cx="462116" cy="369332"/>
          </a:xfrm>
          <a:prstGeom prst="rect">
            <a:avLst/>
          </a:prstGeom>
          <a:noFill/>
        </p:spPr>
        <p:txBody>
          <a:bodyPr wrap="square" rtlCol="0">
            <a:spAutoFit/>
          </a:bodyPr>
          <a:lstStyle/>
          <a:p>
            <a:pPr algn="ctr"/>
            <a:r>
              <a:rPr lang="en-GB" dirty="0">
                <a:latin typeface="Special Elite" panose="02000506000000020004" pitchFamily="2" charset="0"/>
              </a:rPr>
              <a:t>27</a:t>
            </a:r>
          </a:p>
        </p:txBody>
      </p:sp>
      <p:sp>
        <p:nvSpPr>
          <p:cNvPr id="34" name="TextBox 33">
            <a:extLst>
              <a:ext uri="{FF2B5EF4-FFF2-40B4-BE49-F238E27FC236}">
                <a16:creationId xmlns:a16="http://schemas.microsoft.com/office/drawing/2014/main" id="{40D348A7-4DD9-4ACB-909B-42B6E8861E93}"/>
              </a:ext>
            </a:extLst>
          </p:cNvPr>
          <p:cNvSpPr txBox="1"/>
          <p:nvPr/>
        </p:nvSpPr>
        <p:spPr>
          <a:xfrm>
            <a:off x="7247687" y="3110497"/>
            <a:ext cx="462116" cy="369332"/>
          </a:xfrm>
          <a:prstGeom prst="rect">
            <a:avLst/>
          </a:prstGeom>
          <a:noFill/>
        </p:spPr>
        <p:txBody>
          <a:bodyPr wrap="square" rtlCol="0">
            <a:spAutoFit/>
          </a:bodyPr>
          <a:lstStyle/>
          <a:p>
            <a:pPr algn="ctr"/>
            <a:r>
              <a:rPr lang="en-GB" dirty="0">
                <a:latin typeface="Special Elite" panose="02000506000000020004" pitchFamily="2" charset="0"/>
              </a:rPr>
              <a:t>28</a:t>
            </a:r>
          </a:p>
        </p:txBody>
      </p:sp>
      <p:sp>
        <p:nvSpPr>
          <p:cNvPr id="35" name="TextBox 34">
            <a:extLst>
              <a:ext uri="{FF2B5EF4-FFF2-40B4-BE49-F238E27FC236}">
                <a16:creationId xmlns:a16="http://schemas.microsoft.com/office/drawing/2014/main" id="{C83FB850-BCF7-46E4-9F3B-F7439CB07349}"/>
              </a:ext>
            </a:extLst>
          </p:cNvPr>
          <p:cNvSpPr txBox="1"/>
          <p:nvPr/>
        </p:nvSpPr>
        <p:spPr>
          <a:xfrm>
            <a:off x="7247687" y="2627776"/>
            <a:ext cx="462116" cy="369332"/>
          </a:xfrm>
          <a:prstGeom prst="rect">
            <a:avLst/>
          </a:prstGeom>
          <a:noFill/>
        </p:spPr>
        <p:txBody>
          <a:bodyPr wrap="square" rtlCol="0">
            <a:spAutoFit/>
          </a:bodyPr>
          <a:lstStyle/>
          <a:p>
            <a:pPr algn="ctr"/>
            <a:r>
              <a:rPr lang="en-GB" dirty="0">
                <a:latin typeface="Special Elite" panose="02000506000000020004" pitchFamily="2" charset="0"/>
              </a:rPr>
              <a:t>29</a:t>
            </a:r>
          </a:p>
        </p:txBody>
      </p:sp>
      <p:sp>
        <p:nvSpPr>
          <p:cNvPr id="36" name="TextBox 35">
            <a:extLst>
              <a:ext uri="{FF2B5EF4-FFF2-40B4-BE49-F238E27FC236}">
                <a16:creationId xmlns:a16="http://schemas.microsoft.com/office/drawing/2014/main" id="{288E78D1-8477-42BD-9E2E-D246DBA8E08C}"/>
              </a:ext>
            </a:extLst>
          </p:cNvPr>
          <p:cNvSpPr txBox="1"/>
          <p:nvPr/>
        </p:nvSpPr>
        <p:spPr>
          <a:xfrm>
            <a:off x="7247687" y="2175436"/>
            <a:ext cx="462116" cy="369332"/>
          </a:xfrm>
          <a:prstGeom prst="rect">
            <a:avLst/>
          </a:prstGeom>
          <a:noFill/>
        </p:spPr>
        <p:txBody>
          <a:bodyPr wrap="square" rtlCol="0">
            <a:spAutoFit/>
          </a:bodyPr>
          <a:lstStyle/>
          <a:p>
            <a:pPr algn="ctr"/>
            <a:r>
              <a:rPr lang="en-GB" dirty="0">
                <a:latin typeface="Special Elite" panose="02000506000000020004" pitchFamily="2" charset="0"/>
              </a:rPr>
              <a:t>30</a:t>
            </a:r>
          </a:p>
        </p:txBody>
      </p:sp>
      <p:sp>
        <p:nvSpPr>
          <p:cNvPr id="38" name="TextBox 37">
            <a:extLst>
              <a:ext uri="{FF2B5EF4-FFF2-40B4-BE49-F238E27FC236}">
                <a16:creationId xmlns:a16="http://schemas.microsoft.com/office/drawing/2014/main" id="{A1E3883A-2CE3-42BB-B6A0-BB1DE1D2C733}"/>
              </a:ext>
            </a:extLst>
          </p:cNvPr>
          <p:cNvSpPr txBox="1"/>
          <p:nvPr/>
        </p:nvSpPr>
        <p:spPr>
          <a:xfrm>
            <a:off x="7247687" y="1709158"/>
            <a:ext cx="462116" cy="369332"/>
          </a:xfrm>
          <a:prstGeom prst="rect">
            <a:avLst/>
          </a:prstGeom>
          <a:noFill/>
        </p:spPr>
        <p:txBody>
          <a:bodyPr wrap="square" rtlCol="0">
            <a:spAutoFit/>
          </a:bodyPr>
          <a:lstStyle/>
          <a:p>
            <a:pPr algn="ctr"/>
            <a:r>
              <a:rPr lang="en-GB" dirty="0">
                <a:latin typeface="Special Elite" panose="02000506000000020004" pitchFamily="2" charset="0"/>
              </a:rPr>
              <a:t>31</a:t>
            </a:r>
          </a:p>
        </p:txBody>
      </p:sp>
      <p:sp>
        <p:nvSpPr>
          <p:cNvPr id="39" name="TextBox 38">
            <a:extLst>
              <a:ext uri="{FF2B5EF4-FFF2-40B4-BE49-F238E27FC236}">
                <a16:creationId xmlns:a16="http://schemas.microsoft.com/office/drawing/2014/main" id="{DD8DD6F7-4D75-4195-B80D-A28F8E5A4DDC}"/>
              </a:ext>
            </a:extLst>
          </p:cNvPr>
          <p:cNvSpPr txBox="1"/>
          <p:nvPr/>
        </p:nvSpPr>
        <p:spPr>
          <a:xfrm>
            <a:off x="7247687" y="1242880"/>
            <a:ext cx="462116"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
        <p:nvSpPr>
          <p:cNvPr id="40" name="TextBox 39">
            <a:extLst>
              <a:ext uri="{FF2B5EF4-FFF2-40B4-BE49-F238E27FC236}">
                <a16:creationId xmlns:a16="http://schemas.microsoft.com/office/drawing/2014/main" id="{AB37EBB1-B047-4E93-AF08-98FE0F39DDBE}"/>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3</a:t>
            </a:r>
          </a:p>
        </p:txBody>
      </p:sp>
      <p:sp>
        <p:nvSpPr>
          <p:cNvPr id="41" name="TextBox 40">
            <a:extLst>
              <a:ext uri="{FF2B5EF4-FFF2-40B4-BE49-F238E27FC236}">
                <a16:creationId xmlns:a16="http://schemas.microsoft.com/office/drawing/2014/main" id="{E198CE20-48A5-4172-8AFE-6E7E87A68A9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Multiple Cyphers</a:t>
            </a:r>
          </a:p>
        </p:txBody>
      </p:sp>
    </p:spTree>
    <p:extLst>
      <p:ext uri="{BB962C8B-B14F-4D97-AF65-F5344CB8AC3E}">
        <p14:creationId xmlns:p14="http://schemas.microsoft.com/office/powerpoint/2010/main" val="30124281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AAD0DCE-D97F-4997-A46F-91FA7317FF51}"/>
              </a:ext>
            </a:extLst>
          </p:cNvPr>
          <p:cNvGrpSpPr/>
          <p:nvPr/>
        </p:nvGrpSpPr>
        <p:grpSpPr>
          <a:xfrm>
            <a:off x="287329" y="1401135"/>
            <a:ext cx="6570978" cy="3190530"/>
            <a:chOff x="557409" y="1735431"/>
            <a:chExt cx="6570978" cy="3190530"/>
          </a:xfrm>
        </p:grpSpPr>
        <p:sp>
          <p:nvSpPr>
            <p:cNvPr id="2" name="Rectangle 1">
              <a:extLst>
                <a:ext uri="{FF2B5EF4-FFF2-40B4-BE49-F238E27FC236}">
                  <a16:creationId xmlns:a16="http://schemas.microsoft.com/office/drawing/2014/main" id="{3453B319-8E5A-49AC-8AD8-E09C35E555C5}"/>
                </a:ext>
              </a:extLst>
            </p:cNvPr>
            <p:cNvSpPr/>
            <p:nvPr/>
          </p:nvSpPr>
          <p:spPr>
            <a:xfrm>
              <a:off x="576459" y="1735431"/>
              <a:ext cx="6551928" cy="31905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3" name="TextBox 2">
              <a:extLst>
                <a:ext uri="{FF2B5EF4-FFF2-40B4-BE49-F238E27FC236}">
                  <a16:creationId xmlns:a16="http://schemas.microsoft.com/office/drawing/2014/main" id="{0096162D-8FBC-4C07-893D-C08535242D9C}"/>
                </a:ext>
              </a:extLst>
            </p:cNvPr>
            <p:cNvSpPr txBox="1"/>
            <p:nvPr/>
          </p:nvSpPr>
          <p:spPr>
            <a:xfrm>
              <a:off x="595509" y="202534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4924     5227    4829    5230    4725   5322</a:t>
              </a:r>
            </a:p>
          </p:txBody>
        </p:sp>
        <p:sp>
          <p:nvSpPr>
            <p:cNvPr id="4" name="TextBox 3">
              <a:extLst>
                <a:ext uri="{FF2B5EF4-FFF2-40B4-BE49-F238E27FC236}">
                  <a16:creationId xmlns:a16="http://schemas.microsoft.com/office/drawing/2014/main" id="{CDB21F1A-924D-4BB8-9756-8D95A82F8BCC}"/>
                </a:ext>
              </a:extLst>
            </p:cNvPr>
            <p:cNvSpPr txBox="1"/>
            <p:nvPr/>
          </p:nvSpPr>
          <p:spPr>
            <a:xfrm>
              <a:off x="566934" y="2487008"/>
              <a:ext cx="6532878"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a:t>
              </a:r>
              <a:r>
                <a:rPr lang="en-GB" sz="2400" dirty="0">
                  <a:solidFill>
                    <a:srgbClr val="FF0000"/>
                  </a:solidFill>
                  <a:latin typeface="Pigpen Cipher" panose="02000509000000000000" pitchFamily="49" charset="0"/>
                </a:rPr>
                <a:t>S</a:t>
              </a:r>
              <a:r>
                <a:rPr lang="en-GB" sz="2400" dirty="0">
                  <a:solidFill>
                    <a:srgbClr val="FF0000"/>
                  </a:solidFill>
                  <a:latin typeface="Special Elite" panose="02000506000000020004" pitchFamily="2" charset="0"/>
                </a:rPr>
                <a:t>           </a:t>
              </a:r>
              <a:r>
                <a:rPr lang="en-GB" sz="2400" dirty="0">
                  <a:solidFill>
                    <a:srgbClr val="FF0000"/>
                  </a:solidFill>
                  <a:latin typeface="Pigpen Cipher" panose="02000509000000000000" pitchFamily="49" charset="0"/>
                </a:rPr>
                <a:t>K</a:t>
              </a:r>
              <a:r>
                <a:rPr lang="en-GB" sz="2400" dirty="0">
                  <a:solidFill>
                    <a:srgbClr val="FF0000"/>
                  </a:solidFill>
                  <a:latin typeface="Special Elite" panose="02000506000000020004" pitchFamily="2" charset="0"/>
                </a:rPr>
                <a:t>         </a:t>
              </a:r>
              <a:r>
                <a:rPr lang="en-GB" sz="2400" dirty="0">
                  <a:solidFill>
                    <a:srgbClr val="FF0000"/>
                  </a:solidFill>
                  <a:latin typeface="Pigpen Cipher" panose="02000509000000000000" pitchFamily="49" charset="0"/>
                </a:rPr>
                <a:t>I</a:t>
              </a:r>
              <a:r>
                <a:rPr lang="en-GB" sz="2400" dirty="0">
                  <a:solidFill>
                    <a:srgbClr val="FF0000"/>
                  </a:solidFill>
                  <a:latin typeface="Special Elite" panose="02000506000000020004" pitchFamily="2" charset="0"/>
                </a:rPr>
                <a:t>         </a:t>
              </a:r>
              <a:r>
                <a:rPr lang="en-GB" sz="2400" dirty="0">
                  <a:solidFill>
                    <a:srgbClr val="FF0000"/>
                  </a:solidFill>
                  <a:latin typeface="Pigpen Cipher" panose="02000509000000000000" pitchFamily="49" charset="0"/>
                </a:rPr>
                <a:t>L</a:t>
              </a:r>
              <a:r>
                <a:rPr lang="en-GB" sz="2400" dirty="0">
                  <a:solidFill>
                    <a:srgbClr val="FF0000"/>
                  </a:solidFill>
                  <a:latin typeface="Special Elite" panose="02000506000000020004" pitchFamily="2" charset="0"/>
                </a:rPr>
                <a:t>         </a:t>
              </a:r>
              <a:r>
                <a:rPr lang="en-GB" sz="2400" dirty="0" err="1">
                  <a:solidFill>
                    <a:srgbClr val="FF0000"/>
                  </a:solidFill>
                  <a:latin typeface="Pigpen Cipher" panose="02000509000000000000" pitchFamily="49" charset="0"/>
                </a:rPr>
                <a:t>L</a:t>
              </a:r>
              <a:r>
                <a:rPr lang="en-GB" sz="2400" dirty="0">
                  <a:solidFill>
                    <a:srgbClr val="FF0000"/>
                  </a:solidFill>
                  <a:latin typeface="Special Elite" panose="02000506000000020004" pitchFamily="2" charset="0"/>
                </a:rPr>
                <a:t>       </a:t>
              </a:r>
              <a:r>
                <a:rPr lang="en-GB" sz="2400" dirty="0">
                  <a:solidFill>
                    <a:srgbClr val="FF0000"/>
                  </a:solidFill>
                  <a:latin typeface="Pigpen Cipher" panose="02000509000000000000" pitchFamily="49" charset="0"/>
                </a:rPr>
                <a:t>S</a:t>
              </a:r>
              <a:r>
                <a:rPr lang="en-GB" sz="2400" dirty="0">
                  <a:solidFill>
                    <a:srgbClr val="FF0000"/>
                  </a:solidFill>
                  <a:latin typeface="Special Elite" panose="02000506000000020004" pitchFamily="2" charset="0"/>
                </a:rPr>
                <a:t> </a:t>
              </a:r>
            </a:p>
          </p:txBody>
        </p:sp>
        <p:sp>
          <p:nvSpPr>
            <p:cNvPr id="5" name="TextBox 4">
              <a:extLst>
                <a:ext uri="{FF2B5EF4-FFF2-40B4-BE49-F238E27FC236}">
                  <a16:creationId xmlns:a16="http://schemas.microsoft.com/office/drawing/2014/main" id="{1244AAE3-E4C8-4155-A145-9EA3726BD600}"/>
                </a:ext>
              </a:extLst>
            </p:cNvPr>
            <p:cNvSpPr txBox="1"/>
            <p:nvPr/>
          </p:nvSpPr>
          <p:spPr>
            <a:xfrm>
              <a:off x="595509" y="294867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4822     5031    5125</a:t>
              </a:r>
            </a:p>
          </p:txBody>
        </p:sp>
        <p:sp>
          <p:nvSpPr>
            <p:cNvPr id="6" name="TextBox 5">
              <a:extLst>
                <a:ext uri="{FF2B5EF4-FFF2-40B4-BE49-F238E27FC236}">
                  <a16:creationId xmlns:a16="http://schemas.microsoft.com/office/drawing/2014/main" id="{A70C8846-C19B-4D25-9A97-067BA2118837}"/>
                </a:ext>
              </a:extLst>
            </p:cNvPr>
            <p:cNvSpPr txBox="1"/>
            <p:nvPr/>
          </p:nvSpPr>
          <p:spPr>
            <a:xfrm>
              <a:off x="576459" y="3410338"/>
              <a:ext cx="6532878" cy="461665"/>
            </a:xfrm>
            <a:prstGeom prst="rect">
              <a:avLst/>
            </a:prstGeom>
            <a:noFill/>
            <a:ln>
              <a:noFill/>
            </a:ln>
          </p:spPr>
          <p:txBody>
            <a:bodyPr wrap="square" rtlCol="0">
              <a:spAutoFit/>
            </a:bodyPr>
            <a:lstStyle/>
            <a:p>
              <a:r>
                <a:rPr lang="en-GB" sz="2400" dirty="0">
                  <a:solidFill>
                    <a:srgbClr val="00B050"/>
                  </a:solidFill>
                  <a:latin typeface="Special Elite" panose="02000506000000020004" pitchFamily="2" charset="0"/>
                </a:rPr>
                <a:t>		  </a:t>
              </a:r>
              <a:r>
                <a:rPr lang="en-GB" sz="2400" dirty="0">
                  <a:solidFill>
                    <a:srgbClr val="00B050"/>
                  </a:solidFill>
                  <a:latin typeface="Pigpen Cipher" panose="02000509000000000000" pitchFamily="49" charset="0"/>
                </a:rPr>
                <a:t>F</a:t>
              </a:r>
              <a:r>
                <a:rPr lang="en-GB" sz="2400" dirty="0">
                  <a:solidFill>
                    <a:srgbClr val="00B050"/>
                  </a:solidFill>
                  <a:latin typeface="Special Elite" panose="02000506000000020004" pitchFamily="2" charset="0"/>
                </a:rPr>
                <a:t>         </a:t>
              </a:r>
              <a:r>
                <a:rPr lang="en-GB" sz="2400" dirty="0">
                  <a:solidFill>
                    <a:srgbClr val="00B050"/>
                  </a:solidFill>
                  <a:latin typeface="Pigpen Cipher" panose="02000509000000000000" pitchFamily="49" charset="0"/>
                </a:rPr>
                <a:t>O</a:t>
              </a:r>
              <a:r>
                <a:rPr lang="en-GB" sz="2400" dirty="0">
                  <a:solidFill>
                    <a:srgbClr val="00B050"/>
                  </a:solidFill>
                  <a:latin typeface="Special Elite" panose="02000506000000020004" pitchFamily="2" charset="0"/>
                </a:rPr>
                <a:t>       </a:t>
              </a:r>
              <a:r>
                <a:rPr lang="en-GB" sz="2400" dirty="0">
                  <a:solidFill>
                    <a:srgbClr val="00B050"/>
                  </a:solidFill>
                  <a:latin typeface="Pigpen Cipher" panose="02000509000000000000" pitchFamily="49" charset="0"/>
                </a:rPr>
                <a:t>R</a:t>
              </a:r>
              <a:r>
                <a:rPr lang="en-GB" sz="2400" dirty="0">
                  <a:solidFill>
                    <a:srgbClr val="00B050"/>
                  </a:solidFill>
                  <a:latin typeface="Special Elite" panose="02000506000000020004" pitchFamily="2" charset="0"/>
                </a:rPr>
                <a:t> </a:t>
              </a:r>
            </a:p>
          </p:txBody>
        </p:sp>
        <p:sp>
          <p:nvSpPr>
            <p:cNvPr id="7" name="TextBox 6">
              <a:extLst>
                <a:ext uri="{FF2B5EF4-FFF2-40B4-BE49-F238E27FC236}">
                  <a16:creationId xmlns:a16="http://schemas.microsoft.com/office/drawing/2014/main" id="{34577251-E770-418D-A746-B44F2F5840FB}"/>
                </a:ext>
              </a:extLst>
            </p:cNvPr>
            <p:cNvSpPr txBox="1"/>
            <p:nvPr/>
          </p:nvSpPr>
          <p:spPr>
            <a:xfrm>
              <a:off x="576459" y="3879832"/>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4827     5128    5123    5326</a:t>
              </a:r>
            </a:p>
          </p:txBody>
        </p:sp>
        <p:sp>
          <p:nvSpPr>
            <p:cNvPr id="8" name="TextBox 7">
              <a:extLst>
                <a:ext uri="{FF2B5EF4-FFF2-40B4-BE49-F238E27FC236}">
                  <a16:creationId xmlns:a16="http://schemas.microsoft.com/office/drawing/2014/main" id="{A919FC6F-DBE6-4BCC-9437-A859EB2B3BDF}"/>
                </a:ext>
              </a:extLst>
            </p:cNvPr>
            <p:cNvSpPr txBox="1"/>
            <p:nvPr/>
          </p:nvSpPr>
          <p:spPr>
            <a:xfrm>
              <a:off x="557409" y="4341497"/>
              <a:ext cx="6532878" cy="461665"/>
            </a:xfrm>
            <a:prstGeom prst="rect">
              <a:avLst/>
            </a:prstGeom>
            <a:noFill/>
            <a:ln>
              <a:noFill/>
            </a:ln>
          </p:spPr>
          <p:txBody>
            <a:bodyPr wrap="square" rtlCol="0">
              <a:spAutoFit/>
            </a:bodyPr>
            <a:lstStyle/>
            <a:p>
              <a:r>
                <a:rPr lang="en-GB" sz="2400" dirty="0">
                  <a:solidFill>
                    <a:srgbClr val="0070C0"/>
                  </a:solidFill>
                  <a:latin typeface="Special Elite" panose="02000506000000020004" pitchFamily="2" charset="0"/>
                </a:rPr>
                <a:t>	     </a:t>
              </a:r>
              <a:r>
                <a:rPr lang="en-GB" sz="2400" dirty="0">
                  <a:solidFill>
                    <a:srgbClr val="0070C0"/>
                  </a:solidFill>
                  <a:latin typeface="Pigpen Cipher" panose="02000509000000000000" pitchFamily="49" charset="0"/>
                </a:rPr>
                <a:t>L</a:t>
              </a:r>
              <a:r>
                <a:rPr lang="en-GB" sz="2400" dirty="0">
                  <a:solidFill>
                    <a:srgbClr val="0070C0"/>
                  </a:solidFill>
                  <a:latin typeface="Special Elite" panose="02000506000000020004" pitchFamily="2" charset="0"/>
                </a:rPr>
                <a:t>            </a:t>
              </a:r>
              <a:r>
                <a:rPr lang="en-GB" sz="2400" dirty="0">
                  <a:solidFill>
                    <a:srgbClr val="0070C0"/>
                  </a:solidFill>
                  <a:latin typeface="Pigpen Cipher" panose="02000509000000000000" pitchFamily="49" charset="0"/>
                </a:rPr>
                <a:t>I</a:t>
              </a:r>
              <a:r>
                <a:rPr lang="en-GB" sz="2400" dirty="0">
                  <a:solidFill>
                    <a:srgbClr val="0070C0"/>
                  </a:solidFill>
                  <a:latin typeface="Special Elite" panose="02000506000000020004" pitchFamily="2" charset="0"/>
                </a:rPr>
                <a:t>        </a:t>
              </a:r>
              <a:r>
                <a:rPr lang="en-GB" sz="2400" dirty="0">
                  <a:solidFill>
                    <a:srgbClr val="0070C0"/>
                  </a:solidFill>
                  <a:latin typeface="Pigpen Cipher" panose="02000509000000000000" pitchFamily="49" charset="0"/>
                </a:rPr>
                <a:t>F</a:t>
              </a:r>
              <a:r>
                <a:rPr lang="en-GB" sz="2400" dirty="0">
                  <a:solidFill>
                    <a:srgbClr val="0070C0"/>
                  </a:solidFill>
                  <a:latin typeface="Special Elite" panose="02000506000000020004" pitchFamily="2" charset="0"/>
                </a:rPr>
                <a:t>         </a:t>
              </a:r>
              <a:r>
                <a:rPr lang="en-GB" sz="2400" dirty="0">
                  <a:solidFill>
                    <a:srgbClr val="0070C0"/>
                  </a:solidFill>
                  <a:latin typeface="Pigpen Cipher" panose="02000509000000000000" pitchFamily="49" charset="0"/>
                </a:rPr>
                <a:t>E</a:t>
              </a:r>
              <a:endParaRPr lang="en-GB" sz="2400" dirty="0">
                <a:solidFill>
                  <a:srgbClr val="0070C0"/>
                </a:solidFill>
                <a:latin typeface="Special Elite" panose="02000506000000020004" pitchFamily="2" charset="0"/>
              </a:endParaRPr>
            </a:p>
          </p:txBody>
        </p:sp>
      </p:grpSp>
      <p:sp>
        <p:nvSpPr>
          <p:cNvPr id="12" name="Rectangle 11">
            <a:extLst>
              <a:ext uri="{FF2B5EF4-FFF2-40B4-BE49-F238E27FC236}">
                <a16:creationId xmlns:a16="http://schemas.microsoft.com/office/drawing/2014/main" id="{47AB9AEA-BD5E-44CE-A43D-82CBB0E36414}"/>
              </a:ext>
            </a:extLst>
          </p:cNvPr>
          <p:cNvSpPr/>
          <p:nvPr/>
        </p:nvSpPr>
        <p:spPr>
          <a:xfrm>
            <a:off x="287330" y="4705290"/>
            <a:ext cx="6570978" cy="174356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4" name="Picture 13">
            <a:extLst>
              <a:ext uri="{FF2B5EF4-FFF2-40B4-BE49-F238E27FC236}">
                <a16:creationId xmlns:a16="http://schemas.microsoft.com/office/drawing/2014/main" id="{99935D94-34C9-46A9-ACA8-D6094CC21CC2}"/>
              </a:ext>
            </a:extLst>
          </p:cNvPr>
          <p:cNvPicPr>
            <a:picLocks noChangeAspect="1"/>
          </p:cNvPicPr>
          <p:nvPr/>
        </p:nvPicPr>
        <p:blipFill rotWithShape="1">
          <a:blip r:embed="rId2">
            <a:extLst>
              <a:ext uri="{28A0092B-C50C-407E-A947-70E740481C1C}">
                <a14:useLocalDpi xmlns:a14="http://schemas.microsoft.com/office/drawing/2010/main" val="0"/>
              </a:ext>
            </a:extLst>
          </a:blip>
          <a:srcRect b="44639"/>
          <a:stretch/>
        </p:blipFill>
        <p:spPr>
          <a:xfrm>
            <a:off x="810214" y="4942953"/>
            <a:ext cx="2743554" cy="1268233"/>
          </a:xfrm>
          <a:prstGeom prst="rect">
            <a:avLst/>
          </a:prstGeom>
        </p:spPr>
      </p:pic>
      <p:pic>
        <p:nvPicPr>
          <p:cNvPr id="18" name="Picture 17">
            <a:extLst>
              <a:ext uri="{FF2B5EF4-FFF2-40B4-BE49-F238E27FC236}">
                <a16:creationId xmlns:a16="http://schemas.microsoft.com/office/drawing/2014/main" id="{EF6CAC5C-4323-43B1-84B1-C6A12193AD29}"/>
              </a:ext>
            </a:extLst>
          </p:cNvPr>
          <p:cNvPicPr>
            <a:picLocks noChangeAspect="1"/>
          </p:cNvPicPr>
          <p:nvPr/>
        </p:nvPicPr>
        <p:blipFill rotWithShape="1">
          <a:blip r:embed="rId2">
            <a:extLst>
              <a:ext uri="{28A0092B-C50C-407E-A947-70E740481C1C}">
                <a14:useLocalDpi xmlns:a14="http://schemas.microsoft.com/office/drawing/2010/main" val="0"/>
              </a:ext>
            </a:extLst>
          </a:blip>
          <a:srcRect l="-1" t="55175"/>
          <a:stretch/>
        </p:blipFill>
        <p:spPr>
          <a:xfrm>
            <a:off x="3591868" y="5096284"/>
            <a:ext cx="2743554" cy="1026887"/>
          </a:xfrm>
          <a:prstGeom prst="rect">
            <a:avLst/>
          </a:prstGeom>
        </p:spPr>
      </p:pic>
      <p:sp>
        <p:nvSpPr>
          <p:cNvPr id="40" name="TextBox 39">
            <a:extLst>
              <a:ext uri="{FF2B5EF4-FFF2-40B4-BE49-F238E27FC236}">
                <a16:creationId xmlns:a16="http://schemas.microsoft.com/office/drawing/2014/main" id="{AB37EBB1-B047-4E93-AF08-98FE0F39DDBE}"/>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3</a:t>
            </a:r>
          </a:p>
        </p:txBody>
      </p:sp>
      <p:sp>
        <p:nvSpPr>
          <p:cNvPr id="41" name="TextBox 40">
            <a:extLst>
              <a:ext uri="{FF2B5EF4-FFF2-40B4-BE49-F238E27FC236}">
                <a16:creationId xmlns:a16="http://schemas.microsoft.com/office/drawing/2014/main" id="{E198CE20-48A5-4172-8AFE-6E7E87A68A9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Multiple Cyphers</a:t>
            </a:r>
          </a:p>
        </p:txBody>
      </p:sp>
      <p:graphicFrame>
        <p:nvGraphicFramePr>
          <p:cNvPr id="37" name="Table 10">
            <a:extLst>
              <a:ext uri="{FF2B5EF4-FFF2-40B4-BE49-F238E27FC236}">
                <a16:creationId xmlns:a16="http://schemas.microsoft.com/office/drawing/2014/main" id="{F30411E5-493D-464E-8C89-6A40146FC403}"/>
              </a:ext>
            </a:extLst>
          </p:cNvPr>
          <p:cNvGraphicFramePr>
            <a:graphicFrameLocks noGrp="1"/>
          </p:cNvGraphicFramePr>
          <p:nvPr>
            <p:extLst>
              <p:ext uri="{D42A27DB-BD31-4B8C-83A1-F6EECF244321}">
                <p14:modId xmlns:p14="http://schemas.microsoft.com/office/powerpoint/2010/main" val="2896011569"/>
              </p:ext>
            </p:extLst>
          </p:nvPr>
        </p:nvGraphicFramePr>
        <p:xfrm>
          <a:off x="7795076" y="1401135"/>
          <a:ext cx="3909570" cy="4674870"/>
        </p:xfrm>
        <a:graphic>
          <a:graphicData uri="http://schemas.openxmlformats.org/drawingml/2006/table">
            <a:tbl>
              <a:tblPr firstRow="1" bandRow="1">
                <a:tableStyleId>{5940675A-B579-460E-94D1-54222C63F5DA}</a:tableStyleId>
              </a:tblPr>
              <a:tblGrid>
                <a:gridCol w="558510">
                  <a:extLst>
                    <a:ext uri="{9D8B030D-6E8A-4147-A177-3AD203B41FA5}">
                      <a16:colId xmlns:a16="http://schemas.microsoft.com/office/drawing/2014/main" val="2739397783"/>
                    </a:ext>
                  </a:extLst>
                </a:gridCol>
                <a:gridCol w="558510">
                  <a:extLst>
                    <a:ext uri="{9D8B030D-6E8A-4147-A177-3AD203B41FA5}">
                      <a16:colId xmlns:a16="http://schemas.microsoft.com/office/drawing/2014/main" val="101382974"/>
                    </a:ext>
                  </a:extLst>
                </a:gridCol>
                <a:gridCol w="558510">
                  <a:extLst>
                    <a:ext uri="{9D8B030D-6E8A-4147-A177-3AD203B41FA5}">
                      <a16:colId xmlns:a16="http://schemas.microsoft.com/office/drawing/2014/main" val="1436730672"/>
                    </a:ext>
                  </a:extLst>
                </a:gridCol>
                <a:gridCol w="558510">
                  <a:extLst>
                    <a:ext uri="{9D8B030D-6E8A-4147-A177-3AD203B41FA5}">
                      <a16:colId xmlns:a16="http://schemas.microsoft.com/office/drawing/2014/main" val="532351495"/>
                    </a:ext>
                  </a:extLst>
                </a:gridCol>
                <a:gridCol w="558510">
                  <a:extLst>
                    <a:ext uri="{9D8B030D-6E8A-4147-A177-3AD203B41FA5}">
                      <a16:colId xmlns:a16="http://schemas.microsoft.com/office/drawing/2014/main" val="1838466740"/>
                    </a:ext>
                  </a:extLst>
                </a:gridCol>
                <a:gridCol w="558510">
                  <a:extLst>
                    <a:ext uri="{9D8B030D-6E8A-4147-A177-3AD203B41FA5}">
                      <a16:colId xmlns:a16="http://schemas.microsoft.com/office/drawing/2014/main" val="858794169"/>
                    </a:ext>
                  </a:extLst>
                </a:gridCol>
                <a:gridCol w="558510">
                  <a:extLst>
                    <a:ext uri="{9D8B030D-6E8A-4147-A177-3AD203B41FA5}">
                      <a16:colId xmlns:a16="http://schemas.microsoft.com/office/drawing/2014/main" val="4020139921"/>
                    </a:ext>
                  </a:extLst>
                </a:gridCol>
              </a:tblGrid>
              <a:tr h="467487">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X</a:t>
                      </a:r>
                    </a:p>
                  </a:txBody>
                  <a:tcPr marL="66187" marR="66187" marT="33094" marB="33094" anchor="ctr">
                    <a:solidFill>
                      <a:schemeClr val="bg1"/>
                    </a:solidFill>
                  </a:tcPr>
                </a:tc>
                <a:extLst>
                  <a:ext uri="{0D108BD9-81ED-4DB2-BD59-A6C34878D82A}">
                    <a16:rowId xmlns:a16="http://schemas.microsoft.com/office/drawing/2014/main" val="3767745084"/>
                  </a:ext>
                </a:extLst>
              </a:tr>
              <a:tr h="467487">
                <a:tc>
                  <a:txBody>
                    <a:bodyPr/>
                    <a:lstStyle/>
                    <a:p>
                      <a:pPr algn="ctr"/>
                      <a:r>
                        <a:rPr lang="en-GB" sz="2400" dirty="0">
                          <a:solidFill>
                            <a:schemeClr val="tx1"/>
                          </a:solidFill>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Q</a:t>
                      </a:r>
                    </a:p>
                  </a:txBody>
                  <a:tcPr marL="66187" marR="66187" marT="33094" marB="33094" anchor="ctr">
                    <a:solidFill>
                      <a:schemeClr val="bg1"/>
                    </a:solidFill>
                  </a:tcPr>
                </a:tc>
                <a:extLst>
                  <a:ext uri="{0D108BD9-81ED-4DB2-BD59-A6C34878D82A}">
                    <a16:rowId xmlns:a16="http://schemas.microsoft.com/office/drawing/2014/main" val="1614365067"/>
                  </a:ext>
                </a:extLst>
              </a:tr>
              <a:tr h="467487">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V</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W</a:t>
                      </a:r>
                    </a:p>
                  </a:txBody>
                  <a:tcPr marL="66187" marR="66187" marT="33094" marB="33094" anchor="ctr">
                    <a:solidFill>
                      <a:schemeClr val="bg1"/>
                    </a:solidFill>
                  </a:tcPr>
                </a:tc>
                <a:extLst>
                  <a:ext uri="{0D108BD9-81ED-4DB2-BD59-A6C34878D82A}">
                    <a16:rowId xmlns:a16="http://schemas.microsoft.com/office/drawing/2014/main" val="3128526739"/>
                  </a:ext>
                </a:extLst>
              </a:tr>
              <a:tr h="467487">
                <a:tc>
                  <a:txBody>
                    <a:bodyPr/>
                    <a:lstStyle/>
                    <a:p>
                      <a:pPr algn="ctr"/>
                      <a:r>
                        <a:rPr lang="en-GB" sz="2400" dirty="0">
                          <a:solidFill>
                            <a:schemeClr val="tx1"/>
                          </a:solidFill>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chemeClr val="bg1"/>
                    </a:solidFill>
                  </a:tcPr>
                </a:tc>
                <a:extLst>
                  <a:ext uri="{0D108BD9-81ED-4DB2-BD59-A6C34878D82A}">
                    <a16:rowId xmlns:a16="http://schemas.microsoft.com/office/drawing/2014/main" val="2799539070"/>
                  </a:ext>
                </a:extLst>
              </a:tr>
              <a:tr h="467487">
                <a:tc>
                  <a:txBody>
                    <a:bodyPr/>
                    <a:lstStyle/>
                    <a:p>
                      <a:pPr algn="ctr"/>
                      <a:r>
                        <a:rPr lang="en-GB" sz="2400" dirty="0">
                          <a:solidFill>
                            <a:schemeClr val="tx1"/>
                          </a:solidFill>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J</a:t>
                      </a:r>
                    </a:p>
                  </a:txBody>
                  <a:tcPr marL="66187" marR="66187" marT="33094" marB="33094" anchor="ctr">
                    <a:solidFill>
                      <a:schemeClr val="bg1"/>
                    </a:solidFill>
                  </a:tcPr>
                </a:tc>
                <a:extLst>
                  <a:ext uri="{0D108BD9-81ED-4DB2-BD59-A6C34878D82A}">
                    <a16:rowId xmlns:a16="http://schemas.microsoft.com/office/drawing/2014/main" val="3341954177"/>
                  </a:ext>
                </a:extLst>
              </a:tr>
              <a:tr h="467487">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accent5"/>
                    </a:solidFill>
                  </a:tcPr>
                </a:tc>
                <a:extLst>
                  <a:ext uri="{0D108BD9-81ED-4DB2-BD59-A6C34878D82A}">
                    <a16:rowId xmlns:a16="http://schemas.microsoft.com/office/drawing/2014/main" val="3585900613"/>
                  </a:ext>
                </a:extLst>
              </a:tr>
              <a:tr h="467487">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W</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U</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extLst>
                  <a:ext uri="{0D108BD9-81ED-4DB2-BD59-A6C34878D82A}">
                    <a16:rowId xmlns:a16="http://schemas.microsoft.com/office/drawing/2014/main" val="4091143173"/>
                  </a:ext>
                </a:extLst>
              </a:tr>
              <a:tr h="467487">
                <a:tc>
                  <a:txBody>
                    <a:bodyPr/>
                    <a:lstStyle/>
                    <a:p>
                      <a:pPr algn="ctr"/>
                      <a:r>
                        <a:rPr lang="en-GB" sz="2400" dirty="0">
                          <a:solidFill>
                            <a:schemeClr val="tx1"/>
                          </a:solidFill>
                          <a:latin typeface="Pigpen Cipher" panose="02000509000000000000" pitchFamily="49" charset="0"/>
                        </a:rPr>
                        <a:t>X</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J</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extLst>
                  <a:ext uri="{0D108BD9-81ED-4DB2-BD59-A6C34878D82A}">
                    <a16:rowId xmlns:a16="http://schemas.microsoft.com/office/drawing/2014/main" val="3133839195"/>
                  </a:ext>
                </a:extLst>
              </a:tr>
              <a:tr h="467487">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P</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extLst>
                  <a:ext uri="{0D108BD9-81ED-4DB2-BD59-A6C34878D82A}">
                    <a16:rowId xmlns:a16="http://schemas.microsoft.com/office/drawing/2014/main" val="4180279256"/>
                  </a:ext>
                </a:extLst>
              </a:tr>
              <a:tr h="467487">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Q</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rgbClr val="FF0000"/>
                    </a:solidFill>
                  </a:tcPr>
                </a:tc>
                <a:extLst>
                  <a:ext uri="{0D108BD9-81ED-4DB2-BD59-A6C34878D82A}">
                    <a16:rowId xmlns:a16="http://schemas.microsoft.com/office/drawing/2014/main" val="102803865"/>
                  </a:ext>
                </a:extLst>
              </a:tr>
            </a:tbl>
          </a:graphicData>
        </a:graphic>
      </p:graphicFrame>
      <p:sp>
        <p:nvSpPr>
          <p:cNvPr id="42" name="TextBox 41">
            <a:extLst>
              <a:ext uri="{FF2B5EF4-FFF2-40B4-BE49-F238E27FC236}">
                <a16:creationId xmlns:a16="http://schemas.microsoft.com/office/drawing/2014/main" id="{3BD5FE3F-C211-4251-B48E-B7643C245A79}"/>
              </a:ext>
            </a:extLst>
          </p:cNvPr>
          <p:cNvSpPr txBox="1"/>
          <p:nvPr/>
        </p:nvSpPr>
        <p:spPr>
          <a:xfrm>
            <a:off x="756401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47</a:t>
            </a:r>
          </a:p>
        </p:txBody>
      </p:sp>
      <p:sp>
        <p:nvSpPr>
          <p:cNvPr id="43" name="TextBox 42">
            <a:extLst>
              <a:ext uri="{FF2B5EF4-FFF2-40B4-BE49-F238E27FC236}">
                <a16:creationId xmlns:a16="http://schemas.microsoft.com/office/drawing/2014/main" id="{DF3DC678-22F0-4F3F-B370-8213F5FFC154}"/>
              </a:ext>
            </a:extLst>
          </p:cNvPr>
          <p:cNvSpPr txBox="1"/>
          <p:nvPr/>
        </p:nvSpPr>
        <p:spPr>
          <a:xfrm>
            <a:off x="8107803" y="6211186"/>
            <a:ext cx="462116" cy="369332"/>
          </a:xfrm>
          <a:prstGeom prst="rect">
            <a:avLst/>
          </a:prstGeom>
          <a:noFill/>
        </p:spPr>
        <p:txBody>
          <a:bodyPr wrap="square" rtlCol="0">
            <a:spAutoFit/>
          </a:bodyPr>
          <a:lstStyle/>
          <a:p>
            <a:pPr algn="ctr"/>
            <a:r>
              <a:rPr lang="en-GB" dirty="0">
                <a:latin typeface="Special Elite" panose="02000506000000020004" pitchFamily="2" charset="0"/>
              </a:rPr>
              <a:t>48</a:t>
            </a:r>
          </a:p>
        </p:txBody>
      </p:sp>
      <p:sp>
        <p:nvSpPr>
          <p:cNvPr id="44" name="TextBox 43">
            <a:extLst>
              <a:ext uri="{FF2B5EF4-FFF2-40B4-BE49-F238E27FC236}">
                <a16:creationId xmlns:a16="http://schemas.microsoft.com/office/drawing/2014/main" id="{49336D7C-65B1-4DC8-A016-001A7156515E}"/>
              </a:ext>
            </a:extLst>
          </p:cNvPr>
          <p:cNvSpPr txBox="1"/>
          <p:nvPr/>
        </p:nvSpPr>
        <p:spPr>
          <a:xfrm>
            <a:off x="8651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49</a:t>
            </a:r>
          </a:p>
        </p:txBody>
      </p:sp>
      <p:sp>
        <p:nvSpPr>
          <p:cNvPr id="45" name="TextBox 44">
            <a:extLst>
              <a:ext uri="{FF2B5EF4-FFF2-40B4-BE49-F238E27FC236}">
                <a16:creationId xmlns:a16="http://schemas.microsoft.com/office/drawing/2014/main" id="{2C17A46F-0B13-485E-B2C7-8568B94BDF7E}"/>
              </a:ext>
            </a:extLst>
          </p:cNvPr>
          <p:cNvSpPr txBox="1"/>
          <p:nvPr/>
        </p:nvSpPr>
        <p:spPr>
          <a:xfrm>
            <a:off x="9195373" y="6211186"/>
            <a:ext cx="462116" cy="369332"/>
          </a:xfrm>
          <a:prstGeom prst="rect">
            <a:avLst/>
          </a:prstGeom>
          <a:noFill/>
        </p:spPr>
        <p:txBody>
          <a:bodyPr wrap="square" rtlCol="0">
            <a:spAutoFit/>
          </a:bodyPr>
          <a:lstStyle/>
          <a:p>
            <a:pPr algn="ctr"/>
            <a:r>
              <a:rPr lang="en-GB" dirty="0">
                <a:latin typeface="Special Elite" panose="02000506000000020004" pitchFamily="2" charset="0"/>
              </a:rPr>
              <a:t>50</a:t>
            </a:r>
          </a:p>
        </p:txBody>
      </p:sp>
      <p:sp>
        <p:nvSpPr>
          <p:cNvPr id="46" name="TextBox 45">
            <a:extLst>
              <a:ext uri="{FF2B5EF4-FFF2-40B4-BE49-F238E27FC236}">
                <a16:creationId xmlns:a16="http://schemas.microsoft.com/office/drawing/2014/main" id="{396623D9-29EA-429A-8A95-21F84DF3059D}"/>
              </a:ext>
            </a:extLst>
          </p:cNvPr>
          <p:cNvSpPr txBox="1"/>
          <p:nvPr/>
        </p:nvSpPr>
        <p:spPr>
          <a:xfrm>
            <a:off x="9792724" y="6211186"/>
            <a:ext cx="462116" cy="369332"/>
          </a:xfrm>
          <a:prstGeom prst="rect">
            <a:avLst/>
          </a:prstGeom>
          <a:noFill/>
        </p:spPr>
        <p:txBody>
          <a:bodyPr wrap="square" rtlCol="0">
            <a:spAutoFit/>
          </a:bodyPr>
          <a:lstStyle/>
          <a:p>
            <a:pPr algn="ctr"/>
            <a:r>
              <a:rPr lang="en-GB" dirty="0">
                <a:latin typeface="Special Elite" panose="02000506000000020004" pitchFamily="2" charset="0"/>
              </a:rPr>
              <a:t>51</a:t>
            </a:r>
          </a:p>
        </p:txBody>
      </p:sp>
      <p:sp>
        <p:nvSpPr>
          <p:cNvPr id="47" name="TextBox 46">
            <a:extLst>
              <a:ext uri="{FF2B5EF4-FFF2-40B4-BE49-F238E27FC236}">
                <a16:creationId xmlns:a16="http://schemas.microsoft.com/office/drawing/2014/main" id="{1919A837-2D3B-4AA6-91CF-BD178D344B80}"/>
              </a:ext>
            </a:extLst>
          </p:cNvPr>
          <p:cNvSpPr txBox="1"/>
          <p:nvPr/>
        </p:nvSpPr>
        <p:spPr>
          <a:xfrm>
            <a:off x="10926199" y="6211186"/>
            <a:ext cx="462116" cy="369332"/>
          </a:xfrm>
          <a:prstGeom prst="rect">
            <a:avLst/>
          </a:prstGeom>
          <a:noFill/>
        </p:spPr>
        <p:txBody>
          <a:bodyPr wrap="square" rtlCol="0">
            <a:spAutoFit/>
          </a:bodyPr>
          <a:lstStyle/>
          <a:p>
            <a:pPr algn="ctr"/>
            <a:r>
              <a:rPr lang="en-GB" dirty="0">
                <a:latin typeface="Special Elite" panose="02000506000000020004" pitchFamily="2" charset="0"/>
              </a:rPr>
              <a:t>53</a:t>
            </a:r>
          </a:p>
        </p:txBody>
      </p:sp>
      <p:sp>
        <p:nvSpPr>
          <p:cNvPr id="48" name="TextBox 47">
            <a:extLst>
              <a:ext uri="{FF2B5EF4-FFF2-40B4-BE49-F238E27FC236}">
                <a16:creationId xmlns:a16="http://schemas.microsoft.com/office/drawing/2014/main" id="{2F446AC0-A53A-4155-8CA4-F5ADFBF02166}"/>
              </a:ext>
            </a:extLst>
          </p:cNvPr>
          <p:cNvSpPr txBox="1"/>
          <p:nvPr/>
        </p:nvSpPr>
        <p:spPr>
          <a:xfrm>
            <a:off x="10390075" y="6211186"/>
            <a:ext cx="462116" cy="369332"/>
          </a:xfrm>
          <a:prstGeom prst="rect">
            <a:avLst/>
          </a:prstGeom>
          <a:noFill/>
        </p:spPr>
        <p:txBody>
          <a:bodyPr wrap="square" rtlCol="0">
            <a:spAutoFit/>
          </a:bodyPr>
          <a:lstStyle/>
          <a:p>
            <a:pPr algn="ctr"/>
            <a:r>
              <a:rPr lang="en-GB" dirty="0">
                <a:latin typeface="Special Elite" panose="02000506000000020004" pitchFamily="2" charset="0"/>
              </a:rPr>
              <a:t>52</a:t>
            </a:r>
          </a:p>
        </p:txBody>
      </p:sp>
      <p:sp>
        <p:nvSpPr>
          <p:cNvPr id="49" name="TextBox 48">
            <a:extLst>
              <a:ext uri="{FF2B5EF4-FFF2-40B4-BE49-F238E27FC236}">
                <a16:creationId xmlns:a16="http://schemas.microsoft.com/office/drawing/2014/main" id="{4D6EE26D-30AA-41FA-B827-AFF155FC1F11}"/>
              </a:ext>
            </a:extLst>
          </p:cNvPr>
          <p:cNvSpPr txBox="1"/>
          <p:nvPr/>
        </p:nvSpPr>
        <p:spPr>
          <a:xfrm>
            <a:off x="11473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54</a:t>
            </a:r>
          </a:p>
        </p:txBody>
      </p:sp>
      <p:sp>
        <p:nvSpPr>
          <p:cNvPr id="50" name="TextBox 49">
            <a:extLst>
              <a:ext uri="{FF2B5EF4-FFF2-40B4-BE49-F238E27FC236}">
                <a16:creationId xmlns:a16="http://schemas.microsoft.com/office/drawing/2014/main" id="{5E66AB88-4149-4DEC-98DC-F94E0CDA7CDC}"/>
              </a:ext>
            </a:extLst>
          </p:cNvPr>
          <p:cNvSpPr txBox="1"/>
          <p:nvPr/>
        </p:nvSpPr>
        <p:spPr>
          <a:xfrm>
            <a:off x="7247687" y="5891339"/>
            <a:ext cx="462116" cy="369332"/>
          </a:xfrm>
          <a:prstGeom prst="rect">
            <a:avLst/>
          </a:prstGeom>
          <a:noFill/>
        </p:spPr>
        <p:txBody>
          <a:bodyPr wrap="square" rtlCol="0">
            <a:spAutoFit/>
          </a:bodyPr>
          <a:lstStyle/>
          <a:p>
            <a:pPr algn="ctr"/>
            <a:r>
              <a:rPr lang="en-GB" dirty="0">
                <a:latin typeface="Special Elite" panose="02000506000000020004" pitchFamily="2" charset="0"/>
              </a:rPr>
              <a:t>22</a:t>
            </a:r>
          </a:p>
        </p:txBody>
      </p:sp>
      <p:sp>
        <p:nvSpPr>
          <p:cNvPr id="51" name="TextBox 50">
            <a:extLst>
              <a:ext uri="{FF2B5EF4-FFF2-40B4-BE49-F238E27FC236}">
                <a16:creationId xmlns:a16="http://schemas.microsoft.com/office/drawing/2014/main" id="{76604FE5-A799-48D9-88C4-42D99498838F}"/>
              </a:ext>
            </a:extLst>
          </p:cNvPr>
          <p:cNvSpPr txBox="1"/>
          <p:nvPr/>
        </p:nvSpPr>
        <p:spPr>
          <a:xfrm>
            <a:off x="7247687" y="5425061"/>
            <a:ext cx="462116" cy="369332"/>
          </a:xfrm>
          <a:prstGeom prst="rect">
            <a:avLst/>
          </a:prstGeom>
          <a:noFill/>
        </p:spPr>
        <p:txBody>
          <a:bodyPr wrap="square" rtlCol="0">
            <a:spAutoFit/>
          </a:bodyPr>
          <a:lstStyle/>
          <a:p>
            <a:pPr algn="ctr"/>
            <a:r>
              <a:rPr lang="en-GB" dirty="0">
                <a:latin typeface="Special Elite" panose="02000506000000020004" pitchFamily="2" charset="0"/>
              </a:rPr>
              <a:t>23</a:t>
            </a:r>
          </a:p>
        </p:txBody>
      </p:sp>
      <p:sp>
        <p:nvSpPr>
          <p:cNvPr id="52" name="TextBox 51">
            <a:extLst>
              <a:ext uri="{FF2B5EF4-FFF2-40B4-BE49-F238E27FC236}">
                <a16:creationId xmlns:a16="http://schemas.microsoft.com/office/drawing/2014/main" id="{AAACEDD5-EA5A-43BE-A003-4A56DC3B2B35}"/>
              </a:ext>
            </a:extLst>
          </p:cNvPr>
          <p:cNvSpPr txBox="1"/>
          <p:nvPr/>
        </p:nvSpPr>
        <p:spPr>
          <a:xfrm>
            <a:off x="7247687" y="4958783"/>
            <a:ext cx="462116" cy="369332"/>
          </a:xfrm>
          <a:prstGeom prst="rect">
            <a:avLst/>
          </a:prstGeom>
          <a:noFill/>
        </p:spPr>
        <p:txBody>
          <a:bodyPr wrap="square" rtlCol="0">
            <a:spAutoFit/>
          </a:bodyPr>
          <a:lstStyle/>
          <a:p>
            <a:pPr algn="ctr"/>
            <a:r>
              <a:rPr lang="en-GB" dirty="0">
                <a:latin typeface="Special Elite" panose="02000506000000020004" pitchFamily="2" charset="0"/>
              </a:rPr>
              <a:t>24</a:t>
            </a:r>
          </a:p>
        </p:txBody>
      </p:sp>
      <p:sp>
        <p:nvSpPr>
          <p:cNvPr id="53" name="TextBox 52">
            <a:extLst>
              <a:ext uri="{FF2B5EF4-FFF2-40B4-BE49-F238E27FC236}">
                <a16:creationId xmlns:a16="http://schemas.microsoft.com/office/drawing/2014/main" id="{01D2D160-C79C-44E1-913F-3B834C025B39}"/>
              </a:ext>
            </a:extLst>
          </p:cNvPr>
          <p:cNvSpPr txBox="1"/>
          <p:nvPr/>
        </p:nvSpPr>
        <p:spPr>
          <a:xfrm>
            <a:off x="7247687" y="4492505"/>
            <a:ext cx="462116" cy="369332"/>
          </a:xfrm>
          <a:prstGeom prst="rect">
            <a:avLst/>
          </a:prstGeom>
          <a:noFill/>
        </p:spPr>
        <p:txBody>
          <a:bodyPr wrap="square" rtlCol="0">
            <a:spAutoFit/>
          </a:bodyPr>
          <a:lstStyle/>
          <a:p>
            <a:pPr algn="ctr"/>
            <a:r>
              <a:rPr lang="en-GB" dirty="0">
                <a:latin typeface="Special Elite" panose="02000506000000020004" pitchFamily="2" charset="0"/>
              </a:rPr>
              <a:t>25</a:t>
            </a:r>
          </a:p>
        </p:txBody>
      </p:sp>
      <p:sp>
        <p:nvSpPr>
          <p:cNvPr id="54" name="TextBox 53">
            <a:extLst>
              <a:ext uri="{FF2B5EF4-FFF2-40B4-BE49-F238E27FC236}">
                <a16:creationId xmlns:a16="http://schemas.microsoft.com/office/drawing/2014/main" id="{EDA33AF1-3B20-4216-B512-C960C58763D7}"/>
              </a:ext>
            </a:extLst>
          </p:cNvPr>
          <p:cNvSpPr txBox="1"/>
          <p:nvPr/>
        </p:nvSpPr>
        <p:spPr>
          <a:xfrm>
            <a:off x="7247687" y="4029115"/>
            <a:ext cx="462116" cy="369332"/>
          </a:xfrm>
          <a:prstGeom prst="rect">
            <a:avLst/>
          </a:prstGeom>
          <a:noFill/>
        </p:spPr>
        <p:txBody>
          <a:bodyPr wrap="square" rtlCol="0">
            <a:spAutoFit/>
          </a:bodyPr>
          <a:lstStyle/>
          <a:p>
            <a:pPr algn="ctr"/>
            <a:r>
              <a:rPr lang="en-GB" dirty="0">
                <a:latin typeface="Special Elite" panose="02000506000000020004" pitchFamily="2" charset="0"/>
              </a:rPr>
              <a:t>26</a:t>
            </a:r>
          </a:p>
        </p:txBody>
      </p:sp>
      <p:sp>
        <p:nvSpPr>
          <p:cNvPr id="55" name="TextBox 54">
            <a:extLst>
              <a:ext uri="{FF2B5EF4-FFF2-40B4-BE49-F238E27FC236}">
                <a16:creationId xmlns:a16="http://schemas.microsoft.com/office/drawing/2014/main" id="{4A8EB449-3810-4F76-98F8-579CB2ED6F59}"/>
              </a:ext>
            </a:extLst>
          </p:cNvPr>
          <p:cNvSpPr txBox="1"/>
          <p:nvPr/>
        </p:nvSpPr>
        <p:spPr>
          <a:xfrm>
            <a:off x="7247687" y="3562837"/>
            <a:ext cx="462116" cy="369332"/>
          </a:xfrm>
          <a:prstGeom prst="rect">
            <a:avLst/>
          </a:prstGeom>
          <a:noFill/>
        </p:spPr>
        <p:txBody>
          <a:bodyPr wrap="square" rtlCol="0">
            <a:spAutoFit/>
          </a:bodyPr>
          <a:lstStyle/>
          <a:p>
            <a:pPr algn="ctr"/>
            <a:r>
              <a:rPr lang="en-GB" dirty="0">
                <a:latin typeface="Special Elite" panose="02000506000000020004" pitchFamily="2" charset="0"/>
              </a:rPr>
              <a:t>27</a:t>
            </a:r>
          </a:p>
        </p:txBody>
      </p:sp>
      <p:sp>
        <p:nvSpPr>
          <p:cNvPr id="56" name="TextBox 55">
            <a:extLst>
              <a:ext uri="{FF2B5EF4-FFF2-40B4-BE49-F238E27FC236}">
                <a16:creationId xmlns:a16="http://schemas.microsoft.com/office/drawing/2014/main" id="{9A0F163E-A25C-4BFE-B0D1-9342A3CD99D6}"/>
              </a:ext>
            </a:extLst>
          </p:cNvPr>
          <p:cNvSpPr txBox="1"/>
          <p:nvPr/>
        </p:nvSpPr>
        <p:spPr>
          <a:xfrm>
            <a:off x="7247687" y="3110497"/>
            <a:ext cx="462116" cy="369332"/>
          </a:xfrm>
          <a:prstGeom prst="rect">
            <a:avLst/>
          </a:prstGeom>
          <a:noFill/>
        </p:spPr>
        <p:txBody>
          <a:bodyPr wrap="square" rtlCol="0">
            <a:spAutoFit/>
          </a:bodyPr>
          <a:lstStyle/>
          <a:p>
            <a:pPr algn="ctr"/>
            <a:r>
              <a:rPr lang="en-GB" dirty="0">
                <a:latin typeface="Special Elite" panose="02000506000000020004" pitchFamily="2" charset="0"/>
              </a:rPr>
              <a:t>28</a:t>
            </a:r>
          </a:p>
        </p:txBody>
      </p:sp>
      <p:sp>
        <p:nvSpPr>
          <p:cNvPr id="57" name="TextBox 56">
            <a:extLst>
              <a:ext uri="{FF2B5EF4-FFF2-40B4-BE49-F238E27FC236}">
                <a16:creationId xmlns:a16="http://schemas.microsoft.com/office/drawing/2014/main" id="{EF099A85-A1CE-4DCE-A266-09311C2B1BCB}"/>
              </a:ext>
            </a:extLst>
          </p:cNvPr>
          <p:cNvSpPr txBox="1"/>
          <p:nvPr/>
        </p:nvSpPr>
        <p:spPr>
          <a:xfrm>
            <a:off x="7247687" y="2627776"/>
            <a:ext cx="462116" cy="369332"/>
          </a:xfrm>
          <a:prstGeom prst="rect">
            <a:avLst/>
          </a:prstGeom>
          <a:noFill/>
        </p:spPr>
        <p:txBody>
          <a:bodyPr wrap="square" rtlCol="0">
            <a:spAutoFit/>
          </a:bodyPr>
          <a:lstStyle/>
          <a:p>
            <a:pPr algn="ctr"/>
            <a:r>
              <a:rPr lang="en-GB" dirty="0">
                <a:latin typeface="Special Elite" panose="02000506000000020004" pitchFamily="2" charset="0"/>
              </a:rPr>
              <a:t>29</a:t>
            </a:r>
          </a:p>
        </p:txBody>
      </p:sp>
      <p:sp>
        <p:nvSpPr>
          <p:cNvPr id="58" name="TextBox 57">
            <a:extLst>
              <a:ext uri="{FF2B5EF4-FFF2-40B4-BE49-F238E27FC236}">
                <a16:creationId xmlns:a16="http://schemas.microsoft.com/office/drawing/2014/main" id="{1394ED08-4986-4073-A76A-D454F1716222}"/>
              </a:ext>
            </a:extLst>
          </p:cNvPr>
          <p:cNvSpPr txBox="1"/>
          <p:nvPr/>
        </p:nvSpPr>
        <p:spPr>
          <a:xfrm>
            <a:off x="7247687" y="2175436"/>
            <a:ext cx="462116" cy="369332"/>
          </a:xfrm>
          <a:prstGeom prst="rect">
            <a:avLst/>
          </a:prstGeom>
          <a:noFill/>
        </p:spPr>
        <p:txBody>
          <a:bodyPr wrap="square" rtlCol="0">
            <a:spAutoFit/>
          </a:bodyPr>
          <a:lstStyle/>
          <a:p>
            <a:pPr algn="ctr"/>
            <a:r>
              <a:rPr lang="en-GB" dirty="0">
                <a:latin typeface="Special Elite" panose="02000506000000020004" pitchFamily="2" charset="0"/>
              </a:rPr>
              <a:t>30</a:t>
            </a:r>
          </a:p>
        </p:txBody>
      </p:sp>
      <p:sp>
        <p:nvSpPr>
          <p:cNvPr id="59" name="TextBox 58">
            <a:extLst>
              <a:ext uri="{FF2B5EF4-FFF2-40B4-BE49-F238E27FC236}">
                <a16:creationId xmlns:a16="http://schemas.microsoft.com/office/drawing/2014/main" id="{113A5EDA-7437-4BCD-B1D9-256CA3AB6BEF}"/>
              </a:ext>
            </a:extLst>
          </p:cNvPr>
          <p:cNvSpPr txBox="1"/>
          <p:nvPr/>
        </p:nvSpPr>
        <p:spPr>
          <a:xfrm>
            <a:off x="7247687" y="1709158"/>
            <a:ext cx="462116" cy="369332"/>
          </a:xfrm>
          <a:prstGeom prst="rect">
            <a:avLst/>
          </a:prstGeom>
          <a:noFill/>
        </p:spPr>
        <p:txBody>
          <a:bodyPr wrap="square" rtlCol="0">
            <a:spAutoFit/>
          </a:bodyPr>
          <a:lstStyle/>
          <a:p>
            <a:pPr algn="ctr"/>
            <a:r>
              <a:rPr lang="en-GB" dirty="0">
                <a:latin typeface="Special Elite" panose="02000506000000020004" pitchFamily="2" charset="0"/>
              </a:rPr>
              <a:t>31</a:t>
            </a:r>
          </a:p>
        </p:txBody>
      </p:sp>
      <p:sp>
        <p:nvSpPr>
          <p:cNvPr id="60" name="TextBox 59">
            <a:extLst>
              <a:ext uri="{FF2B5EF4-FFF2-40B4-BE49-F238E27FC236}">
                <a16:creationId xmlns:a16="http://schemas.microsoft.com/office/drawing/2014/main" id="{7E346918-3C42-469C-A17A-0058BDD075BD}"/>
              </a:ext>
            </a:extLst>
          </p:cNvPr>
          <p:cNvSpPr txBox="1"/>
          <p:nvPr/>
        </p:nvSpPr>
        <p:spPr>
          <a:xfrm>
            <a:off x="7247687" y="1242880"/>
            <a:ext cx="462116"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Tree>
    <p:extLst>
      <p:ext uri="{BB962C8B-B14F-4D97-AF65-F5344CB8AC3E}">
        <p14:creationId xmlns:p14="http://schemas.microsoft.com/office/powerpoint/2010/main" val="1787986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AAD0DCE-D97F-4997-A46F-91FA7317FF51}"/>
              </a:ext>
            </a:extLst>
          </p:cNvPr>
          <p:cNvGrpSpPr/>
          <p:nvPr/>
        </p:nvGrpSpPr>
        <p:grpSpPr>
          <a:xfrm>
            <a:off x="287329" y="1401135"/>
            <a:ext cx="6570978" cy="3190530"/>
            <a:chOff x="557409" y="1735431"/>
            <a:chExt cx="6570978" cy="3190530"/>
          </a:xfrm>
        </p:grpSpPr>
        <p:sp>
          <p:nvSpPr>
            <p:cNvPr id="2" name="Rectangle 1">
              <a:extLst>
                <a:ext uri="{FF2B5EF4-FFF2-40B4-BE49-F238E27FC236}">
                  <a16:creationId xmlns:a16="http://schemas.microsoft.com/office/drawing/2014/main" id="{3453B319-8E5A-49AC-8AD8-E09C35E555C5}"/>
                </a:ext>
              </a:extLst>
            </p:cNvPr>
            <p:cNvSpPr/>
            <p:nvPr/>
          </p:nvSpPr>
          <p:spPr>
            <a:xfrm>
              <a:off x="576459" y="1735431"/>
              <a:ext cx="6551928" cy="31905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lumMod val="50000"/>
                  </a:schemeClr>
                </a:solidFill>
                <a:latin typeface="Special Elite" panose="02000506000000020004" pitchFamily="2" charset="0"/>
              </a:endParaRPr>
            </a:p>
          </p:txBody>
        </p:sp>
        <p:sp>
          <p:nvSpPr>
            <p:cNvPr id="3" name="TextBox 2">
              <a:extLst>
                <a:ext uri="{FF2B5EF4-FFF2-40B4-BE49-F238E27FC236}">
                  <a16:creationId xmlns:a16="http://schemas.microsoft.com/office/drawing/2014/main" id="{0096162D-8FBC-4C07-893D-C08535242D9C}"/>
                </a:ext>
              </a:extLst>
            </p:cNvPr>
            <p:cNvSpPr txBox="1"/>
            <p:nvPr/>
          </p:nvSpPr>
          <p:spPr>
            <a:xfrm>
              <a:off x="595509" y="202534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4924     5227    4829    5230    4725   5322</a:t>
              </a:r>
            </a:p>
          </p:txBody>
        </p:sp>
        <p:sp>
          <p:nvSpPr>
            <p:cNvPr id="4" name="TextBox 3">
              <a:extLst>
                <a:ext uri="{FF2B5EF4-FFF2-40B4-BE49-F238E27FC236}">
                  <a16:creationId xmlns:a16="http://schemas.microsoft.com/office/drawing/2014/main" id="{CDB21F1A-924D-4BB8-9756-8D95A82F8BCC}"/>
                </a:ext>
              </a:extLst>
            </p:cNvPr>
            <p:cNvSpPr txBox="1"/>
            <p:nvPr/>
          </p:nvSpPr>
          <p:spPr>
            <a:xfrm>
              <a:off x="566934" y="2487008"/>
              <a:ext cx="6532878" cy="461665"/>
            </a:xfrm>
            <a:prstGeom prst="rect">
              <a:avLst/>
            </a:prstGeom>
            <a:noFill/>
            <a:ln>
              <a:noFill/>
            </a:ln>
          </p:spPr>
          <p:txBody>
            <a:bodyPr wrap="square" rtlCol="0">
              <a:spAutoFit/>
            </a:bodyPr>
            <a:lstStyle/>
            <a:p>
              <a:r>
                <a:rPr lang="en-GB" sz="2400" dirty="0">
                  <a:solidFill>
                    <a:srgbClr val="FF0000"/>
                  </a:solidFill>
                  <a:latin typeface="Special Elite" panose="02000506000000020004" pitchFamily="2" charset="0"/>
                </a:rPr>
                <a:t>   </a:t>
              </a:r>
              <a:r>
                <a:rPr lang="en-GB" sz="2400" dirty="0">
                  <a:solidFill>
                    <a:srgbClr val="FF0000"/>
                  </a:solidFill>
                  <a:latin typeface="Pigpen Cipher" panose="02000509000000000000" pitchFamily="49" charset="0"/>
                </a:rPr>
                <a:t> </a:t>
              </a:r>
              <a:r>
                <a:rPr lang="en-GB" sz="2400" dirty="0">
                  <a:solidFill>
                    <a:srgbClr val="FF0000"/>
                  </a:solidFill>
                  <a:latin typeface="Special Elite" panose="02000506000000020004" pitchFamily="2" charset="0"/>
                </a:rPr>
                <a:t>S          K           I         L           </a:t>
              </a:r>
              <a:r>
                <a:rPr lang="en-GB" sz="2400" dirty="0" err="1">
                  <a:solidFill>
                    <a:srgbClr val="FF0000"/>
                  </a:solidFill>
                  <a:latin typeface="Special Elite" panose="02000506000000020004" pitchFamily="2" charset="0"/>
                </a:rPr>
                <a:t>L</a:t>
              </a:r>
              <a:r>
                <a:rPr lang="en-GB" sz="2400" dirty="0">
                  <a:solidFill>
                    <a:srgbClr val="FF0000"/>
                  </a:solidFill>
                  <a:latin typeface="Special Elite" panose="02000506000000020004" pitchFamily="2" charset="0"/>
                </a:rPr>
                <a:t>         S</a:t>
              </a:r>
            </a:p>
          </p:txBody>
        </p:sp>
        <p:sp>
          <p:nvSpPr>
            <p:cNvPr id="5" name="TextBox 4">
              <a:extLst>
                <a:ext uri="{FF2B5EF4-FFF2-40B4-BE49-F238E27FC236}">
                  <a16:creationId xmlns:a16="http://schemas.microsoft.com/office/drawing/2014/main" id="{1244AAE3-E4C8-4155-A145-9EA3726BD600}"/>
                </a:ext>
              </a:extLst>
            </p:cNvPr>
            <p:cNvSpPr txBox="1"/>
            <p:nvPr/>
          </p:nvSpPr>
          <p:spPr>
            <a:xfrm>
              <a:off x="595509" y="2948673"/>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4822     5031    5125</a:t>
              </a:r>
            </a:p>
          </p:txBody>
        </p:sp>
        <p:sp>
          <p:nvSpPr>
            <p:cNvPr id="6" name="TextBox 5">
              <a:extLst>
                <a:ext uri="{FF2B5EF4-FFF2-40B4-BE49-F238E27FC236}">
                  <a16:creationId xmlns:a16="http://schemas.microsoft.com/office/drawing/2014/main" id="{A70C8846-C19B-4D25-9A97-067BA2118837}"/>
                </a:ext>
              </a:extLst>
            </p:cNvPr>
            <p:cNvSpPr txBox="1"/>
            <p:nvPr/>
          </p:nvSpPr>
          <p:spPr>
            <a:xfrm>
              <a:off x="576459" y="3410338"/>
              <a:ext cx="6532878" cy="461665"/>
            </a:xfrm>
            <a:prstGeom prst="rect">
              <a:avLst/>
            </a:prstGeom>
            <a:noFill/>
            <a:ln>
              <a:noFill/>
            </a:ln>
          </p:spPr>
          <p:txBody>
            <a:bodyPr wrap="square" rtlCol="0">
              <a:spAutoFit/>
            </a:bodyPr>
            <a:lstStyle/>
            <a:p>
              <a:r>
                <a:rPr lang="en-GB" sz="2400" dirty="0">
                  <a:solidFill>
                    <a:srgbClr val="00B050"/>
                  </a:solidFill>
                  <a:latin typeface="Special Elite" panose="02000506000000020004" pitchFamily="2" charset="0"/>
                </a:rPr>
                <a:t>		 F            O          R</a:t>
              </a:r>
            </a:p>
          </p:txBody>
        </p:sp>
        <p:sp>
          <p:nvSpPr>
            <p:cNvPr id="7" name="TextBox 6">
              <a:extLst>
                <a:ext uri="{FF2B5EF4-FFF2-40B4-BE49-F238E27FC236}">
                  <a16:creationId xmlns:a16="http://schemas.microsoft.com/office/drawing/2014/main" id="{34577251-E770-418D-A746-B44F2F5840FB}"/>
                </a:ext>
              </a:extLst>
            </p:cNvPr>
            <p:cNvSpPr txBox="1"/>
            <p:nvPr/>
          </p:nvSpPr>
          <p:spPr>
            <a:xfrm>
              <a:off x="576459" y="3879832"/>
              <a:ext cx="6532878" cy="461665"/>
            </a:xfrm>
            <a:prstGeom prst="rect">
              <a:avLst/>
            </a:prstGeom>
            <a:noFill/>
            <a:ln>
              <a:noFill/>
            </a:ln>
          </p:spPr>
          <p:txBody>
            <a:bodyPr wrap="square" rtlCol="0">
              <a:spAutoFit/>
            </a:bodyPr>
            <a:lstStyle/>
            <a:p>
              <a:pPr algn="ctr"/>
              <a:r>
                <a:rPr lang="en-GB" sz="2400" dirty="0">
                  <a:latin typeface="Special Elite" panose="02000506000000020004" pitchFamily="2" charset="0"/>
                </a:rPr>
                <a:t>4827     5128    5123    5326</a:t>
              </a:r>
            </a:p>
          </p:txBody>
        </p:sp>
        <p:sp>
          <p:nvSpPr>
            <p:cNvPr id="8" name="TextBox 7">
              <a:extLst>
                <a:ext uri="{FF2B5EF4-FFF2-40B4-BE49-F238E27FC236}">
                  <a16:creationId xmlns:a16="http://schemas.microsoft.com/office/drawing/2014/main" id="{A919FC6F-DBE6-4BCC-9437-A859EB2B3BDF}"/>
                </a:ext>
              </a:extLst>
            </p:cNvPr>
            <p:cNvSpPr txBox="1"/>
            <p:nvPr/>
          </p:nvSpPr>
          <p:spPr>
            <a:xfrm>
              <a:off x="557409" y="4341497"/>
              <a:ext cx="6532878" cy="461665"/>
            </a:xfrm>
            <a:prstGeom prst="rect">
              <a:avLst/>
            </a:prstGeom>
            <a:noFill/>
            <a:ln>
              <a:noFill/>
            </a:ln>
          </p:spPr>
          <p:txBody>
            <a:bodyPr wrap="square" rtlCol="0">
              <a:spAutoFit/>
            </a:bodyPr>
            <a:lstStyle/>
            <a:p>
              <a:r>
                <a:rPr lang="en-GB" sz="2400" dirty="0">
                  <a:solidFill>
                    <a:srgbClr val="0070C0"/>
                  </a:solidFill>
                  <a:latin typeface="Special Elite" panose="02000506000000020004" pitchFamily="2" charset="0"/>
                </a:rPr>
                <a:t>	      L            I         F          E</a:t>
              </a:r>
            </a:p>
          </p:txBody>
        </p:sp>
      </p:grpSp>
      <p:sp>
        <p:nvSpPr>
          <p:cNvPr id="12" name="Rectangle 11">
            <a:extLst>
              <a:ext uri="{FF2B5EF4-FFF2-40B4-BE49-F238E27FC236}">
                <a16:creationId xmlns:a16="http://schemas.microsoft.com/office/drawing/2014/main" id="{47AB9AEA-BD5E-44CE-A43D-82CBB0E36414}"/>
              </a:ext>
            </a:extLst>
          </p:cNvPr>
          <p:cNvSpPr/>
          <p:nvPr/>
        </p:nvSpPr>
        <p:spPr>
          <a:xfrm>
            <a:off x="287330" y="4705290"/>
            <a:ext cx="6570978" cy="174356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tx1"/>
              </a:solidFill>
              <a:latin typeface="Special Elite" panose="02000506000000020004" pitchFamily="2" charset="0"/>
            </a:endParaRPr>
          </a:p>
        </p:txBody>
      </p:sp>
      <p:pic>
        <p:nvPicPr>
          <p:cNvPr id="14" name="Picture 13">
            <a:extLst>
              <a:ext uri="{FF2B5EF4-FFF2-40B4-BE49-F238E27FC236}">
                <a16:creationId xmlns:a16="http://schemas.microsoft.com/office/drawing/2014/main" id="{99935D94-34C9-46A9-ACA8-D6094CC21CC2}"/>
              </a:ext>
            </a:extLst>
          </p:cNvPr>
          <p:cNvPicPr>
            <a:picLocks noChangeAspect="1"/>
          </p:cNvPicPr>
          <p:nvPr/>
        </p:nvPicPr>
        <p:blipFill rotWithShape="1">
          <a:blip r:embed="rId2">
            <a:extLst>
              <a:ext uri="{28A0092B-C50C-407E-A947-70E740481C1C}">
                <a14:useLocalDpi xmlns:a14="http://schemas.microsoft.com/office/drawing/2010/main" val="0"/>
              </a:ext>
            </a:extLst>
          </a:blip>
          <a:srcRect b="44639"/>
          <a:stretch/>
        </p:blipFill>
        <p:spPr>
          <a:xfrm>
            <a:off x="810214" y="4942953"/>
            <a:ext cx="2743554" cy="1268233"/>
          </a:xfrm>
          <a:prstGeom prst="rect">
            <a:avLst/>
          </a:prstGeom>
        </p:spPr>
      </p:pic>
      <p:pic>
        <p:nvPicPr>
          <p:cNvPr id="18" name="Picture 17">
            <a:extLst>
              <a:ext uri="{FF2B5EF4-FFF2-40B4-BE49-F238E27FC236}">
                <a16:creationId xmlns:a16="http://schemas.microsoft.com/office/drawing/2014/main" id="{EF6CAC5C-4323-43B1-84B1-C6A12193AD29}"/>
              </a:ext>
            </a:extLst>
          </p:cNvPr>
          <p:cNvPicPr>
            <a:picLocks noChangeAspect="1"/>
          </p:cNvPicPr>
          <p:nvPr/>
        </p:nvPicPr>
        <p:blipFill rotWithShape="1">
          <a:blip r:embed="rId2">
            <a:extLst>
              <a:ext uri="{28A0092B-C50C-407E-A947-70E740481C1C}">
                <a14:useLocalDpi xmlns:a14="http://schemas.microsoft.com/office/drawing/2010/main" val="0"/>
              </a:ext>
            </a:extLst>
          </a:blip>
          <a:srcRect l="-1" t="55175"/>
          <a:stretch/>
        </p:blipFill>
        <p:spPr>
          <a:xfrm>
            <a:off x="3591868" y="5096284"/>
            <a:ext cx="2743554" cy="1026887"/>
          </a:xfrm>
          <a:prstGeom prst="rect">
            <a:avLst/>
          </a:prstGeom>
        </p:spPr>
      </p:pic>
      <p:sp>
        <p:nvSpPr>
          <p:cNvPr id="40" name="TextBox 39">
            <a:extLst>
              <a:ext uri="{FF2B5EF4-FFF2-40B4-BE49-F238E27FC236}">
                <a16:creationId xmlns:a16="http://schemas.microsoft.com/office/drawing/2014/main" id="{AB37EBB1-B047-4E93-AF08-98FE0F39DDBE}"/>
              </a:ext>
            </a:extLst>
          </p:cNvPr>
          <p:cNvSpPr txBox="1"/>
          <p:nvPr/>
        </p:nvSpPr>
        <p:spPr>
          <a:xfrm>
            <a:off x="249382" y="249382"/>
            <a:ext cx="3713018" cy="523220"/>
          </a:xfrm>
          <a:prstGeom prst="rect">
            <a:avLst/>
          </a:prstGeom>
          <a:noFill/>
        </p:spPr>
        <p:txBody>
          <a:bodyPr wrap="square" rtlCol="0">
            <a:spAutoFit/>
          </a:bodyPr>
          <a:lstStyle/>
          <a:p>
            <a:pPr algn="ctr"/>
            <a:r>
              <a:rPr lang="en-GB" sz="2800" dirty="0">
                <a:latin typeface="Special Elite" panose="02000506000000020004" pitchFamily="2" charset="0"/>
              </a:rPr>
              <a:t>Extra Code 3</a:t>
            </a:r>
          </a:p>
        </p:txBody>
      </p:sp>
      <p:sp>
        <p:nvSpPr>
          <p:cNvPr id="41" name="TextBox 40">
            <a:extLst>
              <a:ext uri="{FF2B5EF4-FFF2-40B4-BE49-F238E27FC236}">
                <a16:creationId xmlns:a16="http://schemas.microsoft.com/office/drawing/2014/main" id="{E198CE20-48A5-4172-8AFE-6E7E87A68A9F}"/>
              </a:ext>
            </a:extLst>
          </p:cNvPr>
          <p:cNvSpPr txBox="1"/>
          <p:nvPr/>
        </p:nvSpPr>
        <p:spPr>
          <a:xfrm>
            <a:off x="4701309" y="249382"/>
            <a:ext cx="7158181" cy="523220"/>
          </a:xfrm>
          <a:prstGeom prst="rect">
            <a:avLst/>
          </a:prstGeom>
          <a:noFill/>
        </p:spPr>
        <p:txBody>
          <a:bodyPr wrap="square" rtlCol="0">
            <a:spAutoFit/>
          </a:bodyPr>
          <a:lstStyle/>
          <a:p>
            <a:pPr algn="ctr"/>
            <a:r>
              <a:rPr lang="en-GB" sz="2800" dirty="0">
                <a:latin typeface="Special Elite" panose="02000506000000020004" pitchFamily="2" charset="0"/>
              </a:rPr>
              <a:t>Multiple Cyphers</a:t>
            </a:r>
          </a:p>
        </p:txBody>
      </p:sp>
      <p:graphicFrame>
        <p:nvGraphicFramePr>
          <p:cNvPr id="37" name="Table 10">
            <a:extLst>
              <a:ext uri="{FF2B5EF4-FFF2-40B4-BE49-F238E27FC236}">
                <a16:creationId xmlns:a16="http://schemas.microsoft.com/office/drawing/2014/main" id="{F30411E5-493D-464E-8C89-6A40146FC403}"/>
              </a:ext>
            </a:extLst>
          </p:cNvPr>
          <p:cNvGraphicFramePr>
            <a:graphicFrameLocks noGrp="1"/>
          </p:cNvGraphicFramePr>
          <p:nvPr/>
        </p:nvGraphicFramePr>
        <p:xfrm>
          <a:off x="7795076" y="1401135"/>
          <a:ext cx="3909570" cy="4674870"/>
        </p:xfrm>
        <a:graphic>
          <a:graphicData uri="http://schemas.openxmlformats.org/drawingml/2006/table">
            <a:tbl>
              <a:tblPr firstRow="1" bandRow="1">
                <a:tableStyleId>{5940675A-B579-460E-94D1-54222C63F5DA}</a:tableStyleId>
              </a:tblPr>
              <a:tblGrid>
                <a:gridCol w="558510">
                  <a:extLst>
                    <a:ext uri="{9D8B030D-6E8A-4147-A177-3AD203B41FA5}">
                      <a16:colId xmlns:a16="http://schemas.microsoft.com/office/drawing/2014/main" val="2739397783"/>
                    </a:ext>
                  </a:extLst>
                </a:gridCol>
                <a:gridCol w="558510">
                  <a:extLst>
                    <a:ext uri="{9D8B030D-6E8A-4147-A177-3AD203B41FA5}">
                      <a16:colId xmlns:a16="http://schemas.microsoft.com/office/drawing/2014/main" val="101382974"/>
                    </a:ext>
                  </a:extLst>
                </a:gridCol>
                <a:gridCol w="558510">
                  <a:extLst>
                    <a:ext uri="{9D8B030D-6E8A-4147-A177-3AD203B41FA5}">
                      <a16:colId xmlns:a16="http://schemas.microsoft.com/office/drawing/2014/main" val="1436730672"/>
                    </a:ext>
                  </a:extLst>
                </a:gridCol>
                <a:gridCol w="558510">
                  <a:extLst>
                    <a:ext uri="{9D8B030D-6E8A-4147-A177-3AD203B41FA5}">
                      <a16:colId xmlns:a16="http://schemas.microsoft.com/office/drawing/2014/main" val="532351495"/>
                    </a:ext>
                  </a:extLst>
                </a:gridCol>
                <a:gridCol w="558510">
                  <a:extLst>
                    <a:ext uri="{9D8B030D-6E8A-4147-A177-3AD203B41FA5}">
                      <a16:colId xmlns:a16="http://schemas.microsoft.com/office/drawing/2014/main" val="1838466740"/>
                    </a:ext>
                  </a:extLst>
                </a:gridCol>
                <a:gridCol w="558510">
                  <a:extLst>
                    <a:ext uri="{9D8B030D-6E8A-4147-A177-3AD203B41FA5}">
                      <a16:colId xmlns:a16="http://schemas.microsoft.com/office/drawing/2014/main" val="858794169"/>
                    </a:ext>
                  </a:extLst>
                </a:gridCol>
                <a:gridCol w="558510">
                  <a:extLst>
                    <a:ext uri="{9D8B030D-6E8A-4147-A177-3AD203B41FA5}">
                      <a16:colId xmlns:a16="http://schemas.microsoft.com/office/drawing/2014/main" val="4020139921"/>
                    </a:ext>
                  </a:extLst>
                </a:gridCol>
              </a:tblGrid>
              <a:tr h="467487">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X</a:t>
                      </a:r>
                    </a:p>
                  </a:txBody>
                  <a:tcPr marL="66187" marR="66187" marT="33094" marB="33094" anchor="ctr">
                    <a:solidFill>
                      <a:schemeClr val="bg1"/>
                    </a:solidFill>
                  </a:tcPr>
                </a:tc>
                <a:extLst>
                  <a:ext uri="{0D108BD9-81ED-4DB2-BD59-A6C34878D82A}">
                    <a16:rowId xmlns:a16="http://schemas.microsoft.com/office/drawing/2014/main" val="3767745084"/>
                  </a:ext>
                </a:extLst>
              </a:tr>
              <a:tr h="467487">
                <a:tc>
                  <a:txBody>
                    <a:bodyPr/>
                    <a:lstStyle/>
                    <a:p>
                      <a:pPr algn="ctr"/>
                      <a:r>
                        <a:rPr lang="en-GB" sz="2400" dirty="0">
                          <a:solidFill>
                            <a:schemeClr val="tx1"/>
                          </a:solidFill>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M</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Q</a:t>
                      </a:r>
                    </a:p>
                  </a:txBody>
                  <a:tcPr marL="66187" marR="66187" marT="33094" marB="33094" anchor="ctr">
                    <a:solidFill>
                      <a:schemeClr val="bg1"/>
                    </a:solidFill>
                  </a:tcPr>
                </a:tc>
                <a:extLst>
                  <a:ext uri="{0D108BD9-81ED-4DB2-BD59-A6C34878D82A}">
                    <a16:rowId xmlns:a16="http://schemas.microsoft.com/office/drawing/2014/main" val="1614365067"/>
                  </a:ext>
                </a:extLst>
              </a:tr>
              <a:tr h="467487">
                <a:tc>
                  <a:txBody>
                    <a:bodyPr/>
                    <a:lstStyle/>
                    <a:p>
                      <a:pPr algn="ctr"/>
                      <a:r>
                        <a:rPr lang="en-GB" sz="2400" dirty="0">
                          <a:solidFill>
                            <a:schemeClr val="tx1"/>
                          </a:solidFill>
                          <a:latin typeface="Pigpen Cipher" panose="02000509000000000000" pitchFamily="49" charset="0"/>
                        </a:rPr>
                        <a:t>A</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V</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W</a:t>
                      </a:r>
                    </a:p>
                  </a:txBody>
                  <a:tcPr marL="66187" marR="66187" marT="33094" marB="33094" anchor="ctr">
                    <a:solidFill>
                      <a:schemeClr val="bg1"/>
                    </a:solidFill>
                  </a:tcPr>
                </a:tc>
                <a:extLst>
                  <a:ext uri="{0D108BD9-81ED-4DB2-BD59-A6C34878D82A}">
                    <a16:rowId xmlns:a16="http://schemas.microsoft.com/office/drawing/2014/main" val="3128526739"/>
                  </a:ext>
                </a:extLst>
              </a:tr>
              <a:tr h="467487">
                <a:tc>
                  <a:txBody>
                    <a:bodyPr/>
                    <a:lstStyle/>
                    <a:p>
                      <a:pPr algn="ctr"/>
                      <a:r>
                        <a:rPr lang="en-GB" sz="2400" dirty="0">
                          <a:solidFill>
                            <a:schemeClr val="tx1"/>
                          </a:solidFill>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chemeClr val="bg1"/>
                    </a:solidFill>
                  </a:tcPr>
                </a:tc>
                <a:extLst>
                  <a:ext uri="{0D108BD9-81ED-4DB2-BD59-A6C34878D82A}">
                    <a16:rowId xmlns:a16="http://schemas.microsoft.com/office/drawing/2014/main" val="2799539070"/>
                  </a:ext>
                </a:extLst>
              </a:tr>
              <a:tr h="467487">
                <a:tc>
                  <a:txBody>
                    <a:bodyPr/>
                    <a:lstStyle/>
                    <a:p>
                      <a:pPr algn="ctr"/>
                      <a:r>
                        <a:rPr lang="en-GB" sz="2400" dirty="0">
                          <a:solidFill>
                            <a:schemeClr val="tx1"/>
                          </a:solidFill>
                          <a:latin typeface="Pigpen Cipher" panose="02000509000000000000" pitchFamily="49" charset="0"/>
                        </a:rPr>
                        <a:t>Y</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T</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Z</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J</a:t>
                      </a:r>
                    </a:p>
                  </a:txBody>
                  <a:tcPr marL="66187" marR="66187" marT="33094" marB="33094" anchor="ctr">
                    <a:solidFill>
                      <a:schemeClr val="bg1"/>
                    </a:solidFill>
                  </a:tcPr>
                </a:tc>
                <a:extLst>
                  <a:ext uri="{0D108BD9-81ED-4DB2-BD59-A6C34878D82A}">
                    <a16:rowId xmlns:a16="http://schemas.microsoft.com/office/drawing/2014/main" val="3341954177"/>
                  </a:ext>
                </a:extLst>
              </a:tr>
              <a:tr h="467487">
                <a:tc>
                  <a:txBody>
                    <a:bodyPr/>
                    <a:lstStyle/>
                    <a:p>
                      <a:pPr algn="ctr"/>
                      <a:r>
                        <a:rPr lang="en-GB" sz="2400" dirty="0">
                          <a:solidFill>
                            <a:schemeClr val="tx1"/>
                          </a:solidFill>
                          <a:latin typeface="Pigpen Cipher" panose="02000509000000000000" pitchFamily="49" charset="0"/>
                        </a:rPr>
                        <a:t>K</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B</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N</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accent5"/>
                    </a:solidFill>
                  </a:tcPr>
                </a:tc>
                <a:extLst>
                  <a:ext uri="{0D108BD9-81ED-4DB2-BD59-A6C34878D82A}">
                    <a16:rowId xmlns:a16="http://schemas.microsoft.com/office/drawing/2014/main" val="3585900613"/>
                  </a:ext>
                </a:extLst>
              </a:tr>
              <a:tr h="467487">
                <a:tc>
                  <a:txBody>
                    <a:bodyPr/>
                    <a:lstStyle/>
                    <a:p>
                      <a:pPr algn="ctr"/>
                      <a:r>
                        <a:rPr lang="en-GB" sz="2400" dirty="0">
                          <a:solidFill>
                            <a:schemeClr val="tx1"/>
                          </a:solidFill>
                          <a:latin typeface="Pigpen Cipher" panose="02000509000000000000" pitchFamily="49" charset="0"/>
                        </a:rPr>
                        <a:t>L</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W</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U</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extLst>
                  <a:ext uri="{0D108BD9-81ED-4DB2-BD59-A6C34878D82A}">
                    <a16:rowId xmlns:a16="http://schemas.microsoft.com/office/drawing/2014/main" val="4091143173"/>
                  </a:ext>
                </a:extLst>
              </a:tr>
              <a:tr h="467487">
                <a:tc>
                  <a:txBody>
                    <a:bodyPr/>
                    <a:lstStyle/>
                    <a:p>
                      <a:pPr algn="ctr"/>
                      <a:r>
                        <a:rPr lang="en-GB" sz="2400" dirty="0">
                          <a:solidFill>
                            <a:schemeClr val="tx1"/>
                          </a:solidFill>
                          <a:latin typeface="Pigpen Cipher" panose="02000509000000000000" pitchFamily="49" charset="0"/>
                        </a:rPr>
                        <a:t>X</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J</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rgbClr val="FF0000"/>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C</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extLst>
                  <a:ext uri="{0D108BD9-81ED-4DB2-BD59-A6C34878D82A}">
                    <a16:rowId xmlns:a16="http://schemas.microsoft.com/office/drawing/2014/main" val="3133839195"/>
                  </a:ext>
                </a:extLst>
              </a:tr>
              <a:tr h="467487">
                <a:tc>
                  <a:txBody>
                    <a:bodyPr/>
                    <a:lstStyle/>
                    <a:p>
                      <a:pPr algn="ctr"/>
                      <a:r>
                        <a:rPr lang="en-GB" sz="2400" dirty="0">
                          <a:solidFill>
                            <a:schemeClr val="tx1"/>
                          </a:solidFill>
                          <a:latin typeface="Pigpen Cipher" panose="02000509000000000000" pitchFamily="49" charset="0"/>
                        </a:rPr>
                        <a:t>G</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P</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H</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chemeClr val="accent5"/>
                    </a:solidFill>
                  </a:tcPr>
                </a:tc>
                <a:tc>
                  <a:txBody>
                    <a:bodyPr/>
                    <a:lstStyle/>
                    <a:p>
                      <a:pPr algn="ctr"/>
                      <a:r>
                        <a:rPr lang="en-GB" sz="2400" dirty="0">
                          <a:solidFill>
                            <a:schemeClr val="tx1"/>
                          </a:solidFill>
                          <a:latin typeface="Pigpen Cipher" panose="02000509000000000000" pitchFamily="49" charset="0"/>
                        </a:rPr>
                        <a:t>R</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extLst>
                  <a:ext uri="{0D108BD9-81ED-4DB2-BD59-A6C34878D82A}">
                    <a16:rowId xmlns:a16="http://schemas.microsoft.com/office/drawing/2014/main" val="4180279256"/>
                  </a:ext>
                </a:extLst>
              </a:tr>
              <a:tr h="467487">
                <a:tc>
                  <a:txBody>
                    <a:bodyPr/>
                    <a:lstStyle/>
                    <a:p>
                      <a:pPr algn="ctr"/>
                      <a:r>
                        <a:rPr lang="en-GB" sz="2400" dirty="0">
                          <a:solidFill>
                            <a:schemeClr val="tx1"/>
                          </a:solidFill>
                          <a:latin typeface="Pigpen Cipher" panose="02000509000000000000" pitchFamily="49" charset="0"/>
                        </a:rPr>
                        <a:t>O</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F</a:t>
                      </a:r>
                    </a:p>
                  </a:txBody>
                  <a:tcPr marL="66187" marR="66187" marT="33094" marB="33094" anchor="ctr">
                    <a:solidFill>
                      <a:srgbClr val="00B050"/>
                    </a:solidFill>
                  </a:tcPr>
                </a:tc>
                <a:tc>
                  <a:txBody>
                    <a:bodyPr/>
                    <a:lstStyle/>
                    <a:p>
                      <a:pPr algn="ctr"/>
                      <a:r>
                        <a:rPr lang="en-GB" sz="2400" dirty="0">
                          <a:solidFill>
                            <a:schemeClr val="tx1"/>
                          </a:solidFill>
                          <a:latin typeface="Pigpen Cipher" panose="02000509000000000000" pitchFamily="49" charset="0"/>
                        </a:rPr>
                        <a:t>Q</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E</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I</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D</a:t>
                      </a:r>
                    </a:p>
                  </a:txBody>
                  <a:tcPr marL="66187" marR="66187" marT="33094" marB="33094" anchor="ctr">
                    <a:solidFill>
                      <a:schemeClr val="bg1"/>
                    </a:solidFill>
                  </a:tcPr>
                </a:tc>
                <a:tc>
                  <a:txBody>
                    <a:bodyPr/>
                    <a:lstStyle/>
                    <a:p>
                      <a:pPr algn="ctr"/>
                      <a:r>
                        <a:rPr lang="en-GB" sz="2400" dirty="0">
                          <a:solidFill>
                            <a:schemeClr val="tx1"/>
                          </a:solidFill>
                          <a:latin typeface="Pigpen Cipher" panose="02000509000000000000" pitchFamily="49" charset="0"/>
                        </a:rPr>
                        <a:t>S</a:t>
                      </a:r>
                    </a:p>
                  </a:txBody>
                  <a:tcPr marL="66187" marR="66187" marT="33094" marB="33094" anchor="ctr">
                    <a:solidFill>
                      <a:srgbClr val="FF0000"/>
                    </a:solidFill>
                  </a:tcPr>
                </a:tc>
                <a:extLst>
                  <a:ext uri="{0D108BD9-81ED-4DB2-BD59-A6C34878D82A}">
                    <a16:rowId xmlns:a16="http://schemas.microsoft.com/office/drawing/2014/main" val="102803865"/>
                  </a:ext>
                </a:extLst>
              </a:tr>
            </a:tbl>
          </a:graphicData>
        </a:graphic>
      </p:graphicFrame>
      <p:sp>
        <p:nvSpPr>
          <p:cNvPr id="42" name="TextBox 41">
            <a:extLst>
              <a:ext uri="{FF2B5EF4-FFF2-40B4-BE49-F238E27FC236}">
                <a16:creationId xmlns:a16="http://schemas.microsoft.com/office/drawing/2014/main" id="{3BD5FE3F-C211-4251-B48E-B7643C245A79}"/>
              </a:ext>
            </a:extLst>
          </p:cNvPr>
          <p:cNvSpPr txBox="1"/>
          <p:nvPr/>
        </p:nvSpPr>
        <p:spPr>
          <a:xfrm>
            <a:off x="756401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47</a:t>
            </a:r>
          </a:p>
        </p:txBody>
      </p:sp>
      <p:sp>
        <p:nvSpPr>
          <p:cNvPr id="43" name="TextBox 42">
            <a:extLst>
              <a:ext uri="{FF2B5EF4-FFF2-40B4-BE49-F238E27FC236}">
                <a16:creationId xmlns:a16="http://schemas.microsoft.com/office/drawing/2014/main" id="{DF3DC678-22F0-4F3F-B370-8213F5FFC154}"/>
              </a:ext>
            </a:extLst>
          </p:cNvPr>
          <p:cNvSpPr txBox="1"/>
          <p:nvPr/>
        </p:nvSpPr>
        <p:spPr>
          <a:xfrm>
            <a:off x="8107803" y="6211186"/>
            <a:ext cx="462116" cy="369332"/>
          </a:xfrm>
          <a:prstGeom prst="rect">
            <a:avLst/>
          </a:prstGeom>
          <a:noFill/>
        </p:spPr>
        <p:txBody>
          <a:bodyPr wrap="square" rtlCol="0">
            <a:spAutoFit/>
          </a:bodyPr>
          <a:lstStyle/>
          <a:p>
            <a:pPr algn="ctr"/>
            <a:r>
              <a:rPr lang="en-GB" dirty="0">
                <a:latin typeface="Special Elite" panose="02000506000000020004" pitchFamily="2" charset="0"/>
              </a:rPr>
              <a:t>48</a:t>
            </a:r>
          </a:p>
        </p:txBody>
      </p:sp>
      <p:sp>
        <p:nvSpPr>
          <p:cNvPr id="44" name="TextBox 43">
            <a:extLst>
              <a:ext uri="{FF2B5EF4-FFF2-40B4-BE49-F238E27FC236}">
                <a16:creationId xmlns:a16="http://schemas.microsoft.com/office/drawing/2014/main" id="{49336D7C-65B1-4DC8-A016-001A7156515E}"/>
              </a:ext>
            </a:extLst>
          </p:cNvPr>
          <p:cNvSpPr txBox="1"/>
          <p:nvPr/>
        </p:nvSpPr>
        <p:spPr>
          <a:xfrm>
            <a:off x="8651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49</a:t>
            </a:r>
          </a:p>
        </p:txBody>
      </p:sp>
      <p:sp>
        <p:nvSpPr>
          <p:cNvPr id="45" name="TextBox 44">
            <a:extLst>
              <a:ext uri="{FF2B5EF4-FFF2-40B4-BE49-F238E27FC236}">
                <a16:creationId xmlns:a16="http://schemas.microsoft.com/office/drawing/2014/main" id="{2C17A46F-0B13-485E-B2C7-8568B94BDF7E}"/>
              </a:ext>
            </a:extLst>
          </p:cNvPr>
          <p:cNvSpPr txBox="1"/>
          <p:nvPr/>
        </p:nvSpPr>
        <p:spPr>
          <a:xfrm>
            <a:off x="9195373" y="6211186"/>
            <a:ext cx="462116" cy="369332"/>
          </a:xfrm>
          <a:prstGeom prst="rect">
            <a:avLst/>
          </a:prstGeom>
          <a:noFill/>
        </p:spPr>
        <p:txBody>
          <a:bodyPr wrap="square" rtlCol="0">
            <a:spAutoFit/>
          </a:bodyPr>
          <a:lstStyle/>
          <a:p>
            <a:pPr algn="ctr"/>
            <a:r>
              <a:rPr lang="en-GB" dirty="0">
                <a:latin typeface="Special Elite" panose="02000506000000020004" pitchFamily="2" charset="0"/>
              </a:rPr>
              <a:t>50</a:t>
            </a:r>
          </a:p>
        </p:txBody>
      </p:sp>
      <p:sp>
        <p:nvSpPr>
          <p:cNvPr id="46" name="TextBox 45">
            <a:extLst>
              <a:ext uri="{FF2B5EF4-FFF2-40B4-BE49-F238E27FC236}">
                <a16:creationId xmlns:a16="http://schemas.microsoft.com/office/drawing/2014/main" id="{396623D9-29EA-429A-8A95-21F84DF3059D}"/>
              </a:ext>
            </a:extLst>
          </p:cNvPr>
          <p:cNvSpPr txBox="1"/>
          <p:nvPr/>
        </p:nvSpPr>
        <p:spPr>
          <a:xfrm>
            <a:off x="9792724" y="6211186"/>
            <a:ext cx="462116" cy="369332"/>
          </a:xfrm>
          <a:prstGeom prst="rect">
            <a:avLst/>
          </a:prstGeom>
          <a:noFill/>
        </p:spPr>
        <p:txBody>
          <a:bodyPr wrap="square" rtlCol="0">
            <a:spAutoFit/>
          </a:bodyPr>
          <a:lstStyle/>
          <a:p>
            <a:pPr algn="ctr"/>
            <a:r>
              <a:rPr lang="en-GB" dirty="0">
                <a:latin typeface="Special Elite" panose="02000506000000020004" pitchFamily="2" charset="0"/>
              </a:rPr>
              <a:t>51</a:t>
            </a:r>
          </a:p>
        </p:txBody>
      </p:sp>
      <p:sp>
        <p:nvSpPr>
          <p:cNvPr id="47" name="TextBox 46">
            <a:extLst>
              <a:ext uri="{FF2B5EF4-FFF2-40B4-BE49-F238E27FC236}">
                <a16:creationId xmlns:a16="http://schemas.microsoft.com/office/drawing/2014/main" id="{1919A837-2D3B-4AA6-91CF-BD178D344B80}"/>
              </a:ext>
            </a:extLst>
          </p:cNvPr>
          <p:cNvSpPr txBox="1"/>
          <p:nvPr/>
        </p:nvSpPr>
        <p:spPr>
          <a:xfrm>
            <a:off x="10926199" y="6211186"/>
            <a:ext cx="462116" cy="369332"/>
          </a:xfrm>
          <a:prstGeom prst="rect">
            <a:avLst/>
          </a:prstGeom>
          <a:noFill/>
        </p:spPr>
        <p:txBody>
          <a:bodyPr wrap="square" rtlCol="0">
            <a:spAutoFit/>
          </a:bodyPr>
          <a:lstStyle/>
          <a:p>
            <a:pPr algn="ctr"/>
            <a:r>
              <a:rPr lang="en-GB" dirty="0">
                <a:latin typeface="Special Elite" panose="02000506000000020004" pitchFamily="2" charset="0"/>
              </a:rPr>
              <a:t>53</a:t>
            </a:r>
          </a:p>
        </p:txBody>
      </p:sp>
      <p:sp>
        <p:nvSpPr>
          <p:cNvPr id="48" name="TextBox 47">
            <a:extLst>
              <a:ext uri="{FF2B5EF4-FFF2-40B4-BE49-F238E27FC236}">
                <a16:creationId xmlns:a16="http://schemas.microsoft.com/office/drawing/2014/main" id="{2F446AC0-A53A-4155-8CA4-F5ADFBF02166}"/>
              </a:ext>
            </a:extLst>
          </p:cNvPr>
          <p:cNvSpPr txBox="1"/>
          <p:nvPr/>
        </p:nvSpPr>
        <p:spPr>
          <a:xfrm>
            <a:off x="10390075" y="6211186"/>
            <a:ext cx="462116" cy="369332"/>
          </a:xfrm>
          <a:prstGeom prst="rect">
            <a:avLst/>
          </a:prstGeom>
          <a:noFill/>
        </p:spPr>
        <p:txBody>
          <a:bodyPr wrap="square" rtlCol="0">
            <a:spAutoFit/>
          </a:bodyPr>
          <a:lstStyle/>
          <a:p>
            <a:pPr algn="ctr"/>
            <a:r>
              <a:rPr lang="en-GB" dirty="0">
                <a:latin typeface="Special Elite" panose="02000506000000020004" pitchFamily="2" charset="0"/>
              </a:rPr>
              <a:t>52</a:t>
            </a:r>
          </a:p>
        </p:txBody>
      </p:sp>
      <p:sp>
        <p:nvSpPr>
          <p:cNvPr id="49" name="TextBox 48">
            <a:extLst>
              <a:ext uri="{FF2B5EF4-FFF2-40B4-BE49-F238E27FC236}">
                <a16:creationId xmlns:a16="http://schemas.microsoft.com/office/drawing/2014/main" id="{4D6EE26D-30AA-41FA-B827-AFF155FC1F11}"/>
              </a:ext>
            </a:extLst>
          </p:cNvPr>
          <p:cNvSpPr txBox="1"/>
          <p:nvPr/>
        </p:nvSpPr>
        <p:spPr>
          <a:xfrm>
            <a:off x="11473588" y="6211186"/>
            <a:ext cx="462116" cy="369332"/>
          </a:xfrm>
          <a:prstGeom prst="rect">
            <a:avLst/>
          </a:prstGeom>
          <a:noFill/>
        </p:spPr>
        <p:txBody>
          <a:bodyPr wrap="square" rtlCol="0">
            <a:spAutoFit/>
          </a:bodyPr>
          <a:lstStyle/>
          <a:p>
            <a:pPr algn="ctr"/>
            <a:r>
              <a:rPr lang="en-GB" dirty="0">
                <a:latin typeface="Special Elite" panose="02000506000000020004" pitchFamily="2" charset="0"/>
              </a:rPr>
              <a:t>54</a:t>
            </a:r>
          </a:p>
        </p:txBody>
      </p:sp>
      <p:sp>
        <p:nvSpPr>
          <p:cNvPr id="50" name="TextBox 49">
            <a:extLst>
              <a:ext uri="{FF2B5EF4-FFF2-40B4-BE49-F238E27FC236}">
                <a16:creationId xmlns:a16="http://schemas.microsoft.com/office/drawing/2014/main" id="{5E66AB88-4149-4DEC-98DC-F94E0CDA7CDC}"/>
              </a:ext>
            </a:extLst>
          </p:cNvPr>
          <p:cNvSpPr txBox="1"/>
          <p:nvPr/>
        </p:nvSpPr>
        <p:spPr>
          <a:xfrm>
            <a:off x="7247687" y="5891339"/>
            <a:ext cx="462116" cy="369332"/>
          </a:xfrm>
          <a:prstGeom prst="rect">
            <a:avLst/>
          </a:prstGeom>
          <a:noFill/>
        </p:spPr>
        <p:txBody>
          <a:bodyPr wrap="square" rtlCol="0">
            <a:spAutoFit/>
          </a:bodyPr>
          <a:lstStyle/>
          <a:p>
            <a:pPr algn="ctr"/>
            <a:r>
              <a:rPr lang="en-GB" dirty="0">
                <a:latin typeface="Special Elite" panose="02000506000000020004" pitchFamily="2" charset="0"/>
              </a:rPr>
              <a:t>22</a:t>
            </a:r>
          </a:p>
        </p:txBody>
      </p:sp>
      <p:sp>
        <p:nvSpPr>
          <p:cNvPr id="51" name="TextBox 50">
            <a:extLst>
              <a:ext uri="{FF2B5EF4-FFF2-40B4-BE49-F238E27FC236}">
                <a16:creationId xmlns:a16="http://schemas.microsoft.com/office/drawing/2014/main" id="{76604FE5-A799-48D9-88C4-42D99498838F}"/>
              </a:ext>
            </a:extLst>
          </p:cNvPr>
          <p:cNvSpPr txBox="1"/>
          <p:nvPr/>
        </p:nvSpPr>
        <p:spPr>
          <a:xfrm>
            <a:off x="7247687" y="5425061"/>
            <a:ext cx="462116" cy="369332"/>
          </a:xfrm>
          <a:prstGeom prst="rect">
            <a:avLst/>
          </a:prstGeom>
          <a:noFill/>
        </p:spPr>
        <p:txBody>
          <a:bodyPr wrap="square" rtlCol="0">
            <a:spAutoFit/>
          </a:bodyPr>
          <a:lstStyle/>
          <a:p>
            <a:pPr algn="ctr"/>
            <a:r>
              <a:rPr lang="en-GB" dirty="0">
                <a:latin typeface="Special Elite" panose="02000506000000020004" pitchFamily="2" charset="0"/>
              </a:rPr>
              <a:t>23</a:t>
            </a:r>
          </a:p>
        </p:txBody>
      </p:sp>
      <p:sp>
        <p:nvSpPr>
          <p:cNvPr id="52" name="TextBox 51">
            <a:extLst>
              <a:ext uri="{FF2B5EF4-FFF2-40B4-BE49-F238E27FC236}">
                <a16:creationId xmlns:a16="http://schemas.microsoft.com/office/drawing/2014/main" id="{AAACEDD5-EA5A-43BE-A003-4A56DC3B2B35}"/>
              </a:ext>
            </a:extLst>
          </p:cNvPr>
          <p:cNvSpPr txBox="1"/>
          <p:nvPr/>
        </p:nvSpPr>
        <p:spPr>
          <a:xfrm>
            <a:off x="7247687" y="4958783"/>
            <a:ext cx="462116" cy="369332"/>
          </a:xfrm>
          <a:prstGeom prst="rect">
            <a:avLst/>
          </a:prstGeom>
          <a:noFill/>
        </p:spPr>
        <p:txBody>
          <a:bodyPr wrap="square" rtlCol="0">
            <a:spAutoFit/>
          </a:bodyPr>
          <a:lstStyle/>
          <a:p>
            <a:pPr algn="ctr"/>
            <a:r>
              <a:rPr lang="en-GB" dirty="0">
                <a:latin typeface="Special Elite" panose="02000506000000020004" pitchFamily="2" charset="0"/>
              </a:rPr>
              <a:t>24</a:t>
            </a:r>
          </a:p>
        </p:txBody>
      </p:sp>
      <p:sp>
        <p:nvSpPr>
          <p:cNvPr id="53" name="TextBox 52">
            <a:extLst>
              <a:ext uri="{FF2B5EF4-FFF2-40B4-BE49-F238E27FC236}">
                <a16:creationId xmlns:a16="http://schemas.microsoft.com/office/drawing/2014/main" id="{01D2D160-C79C-44E1-913F-3B834C025B39}"/>
              </a:ext>
            </a:extLst>
          </p:cNvPr>
          <p:cNvSpPr txBox="1"/>
          <p:nvPr/>
        </p:nvSpPr>
        <p:spPr>
          <a:xfrm>
            <a:off x="7247687" y="4492505"/>
            <a:ext cx="462116" cy="369332"/>
          </a:xfrm>
          <a:prstGeom prst="rect">
            <a:avLst/>
          </a:prstGeom>
          <a:noFill/>
        </p:spPr>
        <p:txBody>
          <a:bodyPr wrap="square" rtlCol="0">
            <a:spAutoFit/>
          </a:bodyPr>
          <a:lstStyle/>
          <a:p>
            <a:pPr algn="ctr"/>
            <a:r>
              <a:rPr lang="en-GB" dirty="0">
                <a:latin typeface="Special Elite" panose="02000506000000020004" pitchFamily="2" charset="0"/>
              </a:rPr>
              <a:t>25</a:t>
            </a:r>
          </a:p>
        </p:txBody>
      </p:sp>
      <p:sp>
        <p:nvSpPr>
          <p:cNvPr id="54" name="TextBox 53">
            <a:extLst>
              <a:ext uri="{FF2B5EF4-FFF2-40B4-BE49-F238E27FC236}">
                <a16:creationId xmlns:a16="http://schemas.microsoft.com/office/drawing/2014/main" id="{EDA33AF1-3B20-4216-B512-C960C58763D7}"/>
              </a:ext>
            </a:extLst>
          </p:cNvPr>
          <p:cNvSpPr txBox="1"/>
          <p:nvPr/>
        </p:nvSpPr>
        <p:spPr>
          <a:xfrm>
            <a:off x="7247687" y="4029115"/>
            <a:ext cx="462116" cy="369332"/>
          </a:xfrm>
          <a:prstGeom prst="rect">
            <a:avLst/>
          </a:prstGeom>
          <a:noFill/>
        </p:spPr>
        <p:txBody>
          <a:bodyPr wrap="square" rtlCol="0">
            <a:spAutoFit/>
          </a:bodyPr>
          <a:lstStyle/>
          <a:p>
            <a:pPr algn="ctr"/>
            <a:r>
              <a:rPr lang="en-GB" dirty="0">
                <a:latin typeface="Special Elite" panose="02000506000000020004" pitchFamily="2" charset="0"/>
              </a:rPr>
              <a:t>26</a:t>
            </a:r>
          </a:p>
        </p:txBody>
      </p:sp>
      <p:sp>
        <p:nvSpPr>
          <p:cNvPr id="55" name="TextBox 54">
            <a:extLst>
              <a:ext uri="{FF2B5EF4-FFF2-40B4-BE49-F238E27FC236}">
                <a16:creationId xmlns:a16="http://schemas.microsoft.com/office/drawing/2014/main" id="{4A8EB449-3810-4F76-98F8-579CB2ED6F59}"/>
              </a:ext>
            </a:extLst>
          </p:cNvPr>
          <p:cNvSpPr txBox="1"/>
          <p:nvPr/>
        </p:nvSpPr>
        <p:spPr>
          <a:xfrm>
            <a:off x="7247687" y="3562837"/>
            <a:ext cx="462116" cy="369332"/>
          </a:xfrm>
          <a:prstGeom prst="rect">
            <a:avLst/>
          </a:prstGeom>
          <a:noFill/>
        </p:spPr>
        <p:txBody>
          <a:bodyPr wrap="square" rtlCol="0">
            <a:spAutoFit/>
          </a:bodyPr>
          <a:lstStyle/>
          <a:p>
            <a:pPr algn="ctr"/>
            <a:r>
              <a:rPr lang="en-GB" dirty="0">
                <a:latin typeface="Special Elite" panose="02000506000000020004" pitchFamily="2" charset="0"/>
              </a:rPr>
              <a:t>27</a:t>
            </a:r>
          </a:p>
        </p:txBody>
      </p:sp>
      <p:sp>
        <p:nvSpPr>
          <p:cNvPr id="56" name="TextBox 55">
            <a:extLst>
              <a:ext uri="{FF2B5EF4-FFF2-40B4-BE49-F238E27FC236}">
                <a16:creationId xmlns:a16="http://schemas.microsoft.com/office/drawing/2014/main" id="{9A0F163E-A25C-4BFE-B0D1-9342A3CD99D6}"/>
              </a:ext>
            </a:extLst>
          </p:cNvPr>
          <p:cNvSpPr txBox="1"/>
          <p:nvPr/>
        </p:nvSpPr>
        <p:spPr>
          <a:xfrm>
            <a:off x="7247687" y="3110497"/>
            <a:ext cx="462116" cy="369332"/>
          </a:xfrm>
          <a:prstGeom prst="rect">
            <a:avLst/>
          </a:prstGeom>
          <a:noFill/>
        </p:spPr>
        <p:txBody>
          <a:bodyPr wrap="square" rtlCol="0">
            <a:spAutoFit/>
          </a:bodyPr>
          <a:lstStyle/>
          <a:p>
            <a:pPr algn="ctr"/>
            <a:r>
              <a:rPr lang="en-GB" dirty="0">
                <a:latin typeface="Special Elite" panose="02000506000000020004" pitchFamily="2" charset="0"/>
              </a:rPr>
              <a:t>28</a:t>
            </a:r>
          </a:p>
        </p:txBody>
      </p:sp>
      <p:sp>
        <p:nvSpPr>
          <p:cNvPr id="57" name="TextBox 56">
            <a:extLst>
              <a:ext uri="{FF2B5EF4-FFF2-40B4-BE49-F238E27FC236}">
                <a16:creationId xmlns:a16="http://schemas.microsoft.com/office/drawing/2014/main" id="{EF099A85-A1CE-4DCE-A266-09311C2B1BCB}"/>
              </a:ext>
            </a:extLst>
          </p:cNvPr>
          <p:cNvSpPr txBox="1"/>
          <p:nvPr/>
        </p:nvSpPr>
        <p:spPr>
          <a:xfrm>
            <a:off x="7247687" y="2627776"/>
            <a:ext cx="462116" cy="369332"/>
          </a:xfrm>
          <a:prstGeom prst="rect">
            <a:avLst/>
          </a:prstGeom>
          <a:noFill/>
        </p:spPr>
        <p:txBody>
          <a:bodyPr wrap="square" rtlCol="0">
            <a:spAutoFit/>
          </a:bodyPr>
          <a:lstStyle/>
          <a:p>
            <a:pPr algn="ctr"/>
            <a:r>
              <a:rPr lang="en-GB" dirty="0">
                <a:latin typeface="Special Elite" panose="02000506000000020004" pitchFamily="2" charset="0"/>
              </a:rPr>
              <a:t>29</a:t>
            </a:r>
          </a:p>
        </p:txBody>
      </p:sp>
      <p:sp>
        <p:nvSpPr>
          <p:cNvPr id="58" name="TextBox 57">
            <a:extLst>
              <a:ext uri="{FF2B5EF4-FFF2-40B4-BE49-F238E27FC236}">
                <a16:creationId xmlns:a16="http://schemas.microsoft.com/office/drawing/2014/main" id="{1394ED08-4986-4073-A76A-D454F1716222}"/>
              </a:ext>
            </a:extLst>
          </p:cNvPr>
          <p:cNvSpPr txBox="1"/>
          <p:nvPr/>
        </p:nvSpPr>
        <p:spPr>
          <a:xfrm>
            <a:off x="7247687" y="2175436"/>
            <a:ext cx="462116" cy="369332"/>
          </a:xfrm>
          <a:prstGeom prst="rect">
            <a:avLst/>
          </a:prstGeom>
          <a:noFill/>
        </p:spPr>
        <p:txBody>
          <a:bodyPr wrap="square" rtlCol="0">
            <a:spAutoFit/>
          </a:bodyPr>
          <a:lstStyle/>
          <a:p>
            <a:pPr algn="ctr"/>
            <a:r>
              <a:rPr lang="en-GB" dirty="0">
                <a:latin typeface="Special Elite" panose="02000506000000020004" pitchFamily="2" charset="0"/>
              </a:rPr>
              <a:t>30</a:t>
            </a:r>
          </a:p>
        </p:txBody>
      </p:sp>
      <p:sp>
        <p:nvSpPr>
          <p:cNvPr id="59" name="TextBox 58">
            <a:extLst>
              <a:ext uri="{FF2B5EF4-FFF2-40B4-BE49-F238E27FC236}">
                <a16:creationId xmlns:a16="http://schemas.microsoft.com/office/drawing/2014/main" id="{113A5EDA-7437-4BCD-B1D9-256CA3AB6BEF}"/>
              </a:ext>
            </a:extLst>
          </p:cNvPr>
          <p:cNvSpPr txBox="1"/>
          <p:nvPr/>
        </p:nvSpPr>
        <p:spPr>
          <a:xfrm>
            <a:off x="7247687" y="1709158"/>
            <a:ext cx="462116" cy="369332"/>
          </a:xfrm>
          <a:prstGeom prst="rect">
            <a:avLst/>
          </a:prstGeom>
          <a:noFill/>
        </p:spPr>
        <p:txBody>
          <a:bodyPr wrap="square" rtlCol="0">
            <a:spAutoFit/>
          </a:bodyPr>
          <a:lstStyle/>
          <a:p>
            <a:pPr algn="ctr"/>
            <a:r>
              <a:rPr lang="en-GB" dirty="0">
                <a:latin typeface="Special Elite" panose="02000506000000020004" pitchFamily="2" charset="0"/>
              </a:rPr>
              <a:t>31</a:t>
            </a:r>
          </a:p>
        </p:txBody>
      </p:sp>
      <p:sp>
        <p:nvSpPr>
          <p:cNvPr id="60" name="TextBox 59">
            <a:extLst>
              <a:ext uri="{FF2B5EF4-FFF2-40B4-BE49-F238E27FC236}">
                <a16:creationId xmlns:a16="http://schemas.microsoft.com/office/drawing/2014/main" id="{7E346918-3C42-469C-A17A-0058BDD075BD}"/>
              </a:ext>
            </a:extLst>
          </p:cNvPr>
          <p:cNvSpPr txBox="1"/>
          <p:nvPr/>
        </p:nvSpPr>
        <p:spPr>
          <a:xfrm>
            <a:off x="7247687" y="1242880"/>
            <a:ext cx="462116" cy="369332"/>
          </a:xfrm>
          <a:prstGeom prst="rect">
            <a:avLst/>
          </a:prstGeom>
          <a:noFill/>
        </p:spPr>
        <p:txBody>
          <a:bodyPr wrap="square" rtlCol="0">
            <a:spAutoFit/>
          </a:bodyPr>
          <a:lstStyle/>
          <a:p>
            <a:pPr algn="ctr"/>
            <a:r>
              <a:rPr lang="en-GB" dirty="0">
                <a:latin typeface="Special Elite" panose="02000506000000020004" pitchFamily="2" charset="0"/>
              </a:rPr>
              <a:t>32</a:t>
            </a:r>
          </a:p>
        </p:txBody>
      </p:sp>
    </p:spTree>
    <p:extLst>
      <p:ext uri="{BB962C8B-B14F-4D97-AF65-F5344CB8AC3E}">
        <p14:creationId xmlns:p14="http://schemas.microsoft.com/office/powerpoint/2010/main" val="428931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0C1B9E-85E8-4B06-A060-44B6BABEF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0308" y="1336783"/>
            <a:ext cx="3851385" cy="3851385"/>
          </a:xfrm>
          <a:prstGeom prst="rect">
            <a:avLst/>
          </a:prstGeom>
        </p:spPr>
      </p:pic>
      <p:sp>
        <p:nvSpPr>
          <p:cNvPr id="3" name="TextBox 2">
            <a:extLst>
              <a:ext uri="{FF2B5EF4-FFF2-40B4-BE49-F238E27FC236}">
                <a16:creationId xmlns:a16="http://schemas.microsoft.com/office/drawing/2014/main" id="{B09A772E-9B84-4322-8474-A50CD5AA05C7}"/>
              </a:ext>
            </a:extLst>
          </p:cNvPr>
          <p:cNvSpPr txBox="1"/>
          <p:nvPr/>
        </p:nvSpPr>
        <p:spPr>
          <a:xfrm>
            <a:off x="0" y="5632936"/>
            <a:ext cx="12192000" cy="646331"/>
          </a:xfrm>
          <a:prstGeom prst="rect">
            <a:avLst/>
          </a:prstGeom>
          <a:noFill/>
        </p:spPr>
        <p:txBody>
          <a:bodyPr wrap="square" rtlCol="0">
            <a:spAutoFit/>
          </a:bodyPr>
          <a:lstStyle/>
          <a:p>
            <a:pPr algn="ctr"/>
            <a:r>
              <a:rPr lang="en-GB" sz="3600" dirty="0">
                <a:latin typeface="Special Elite" panose="02000506000000020004" pitchFamily="2" charset="0"/>
              </a:rPr>
              <a:t>Pancake And Noodle Detective Agency</a:t>
            </a:r>
          </a:p>
        </p:txBody>
      </p:sp>
    </p:spTree>
    <p:extLst>
      <p:ext uri="{BB962C8B-B14F-4D97-AF65-F5344CB8AC3E}">
        <p14:creationId xmlns:p14="http://schemas.microsoft.com/office/powerpoint/2010/main" val="13369614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TotalTime>
  <Words>3006</Words>
  <Application>Microsoft Office PowerPoint</Application>
  <PresentationFormat>Widescreen</PresentationFormat>
  <Paragraphs>1124</Paragraphs>
  <Slides>70</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70</vt:i4>
      </vt:variant>
    </vt:vector>
  </HeadingPairs>
  <TitlesOfParts>
    <vt:vector size="76" baseType="lpstr">
      <vt:lpstr>Arial</vt:lpstr>
      <vt:lpstr>Calibri</vt:lpstr>
      <vt:lpstr>Chiller</vt:lpstr>
      <vt:lpstr>Pigpen Cipher</vt:lpstr>
      <vt:lpstr>Special Elite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cp:lastModifiedBy>
  <cp:revision>95</cp:revision>
  <dcterms:created xsi:type="dcterms:W3CDTF">2020-06-26T19:30:09Z</dcterms:created>
  <dcterms:modified xsi:type="dcterms:W3CDTF">2020-10-04T00:45:03Z</dcterms:modified>
</cp:coreProperties>
</file>